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8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9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10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1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2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3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4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858" r:id="rId3"/>
    <p:sldMasterId id="2147483878" r:id="rId4"/>
    <p:sldMasterId id="2147483894" r:id="rId5"/>
    <p:sldMasterId id="2147483906" r:id="rId6"/>
    <p:sldMasterId id="2147483918" r:id="rId7"/>
    <p:sldMasterId id="2147483930" r:id="rId8"/>
    <p:sldMasterId id="2147483954" r:id="rId9"/>
    <p:sldMasterId id="2147483966" r:id="rId10"/>
    <p:sldMasterId id="2147483978" r:id="rId11"/>
    <p:sldMasterId id="2147483990" r:id="rId12"/>
    <p:sldMasterId id="2147484002" r:id="rId13"/>
    <p:sldMasterId id="2147484014" r:id="rId14"/>
    <p:sldMasterId id="2147484026" r:id="rId15"/>
  </p:sldMasterIdLst>
  <p:notesMasterIdLst>
    <p:notesMasterId r:id="rId77"/>
  </p:notesMasterIdLst>
  <p:sldIdLst>
    <p:sldId id="256" r:id="rId16"/>
    <p:sldId id="257" r:id="rId17"/>
    <p:sldId id="258" r:id="rId18"/>
    <p:sldId id="259" r:id="rId19"/>
    <p:sldId id="260" r:id="rId20"/>
    <p:sldId id="261" r:id="rId21"/>
    <p:sldId id="262" r:id="rId22"/>
    <p:sldId id="263" r:id="rId23"/>
    <p:sldId id="264" r:id="rId24"/>
    <p:sldId id="265" r:id="rId25"/>
    <p:sldId id="266" r:id="rId26"/>
    <p:sldId id="267" r:id="rId27"/>
    <p:sldId id="268" r:id="rId28"/>
    <p:sldId id="269" r:id="rId29"/>
    <p:sldId id="270" r:id="rId30"/>
    <p:sldId id="271" r:id="rId31"/>
    <p:sldId id="272" r:id="rId32"/>
    <p:sldId id="273" r:id="rId33"/>
    <p:sldId id="274" r:id="rId34"/>
    <p:sldId id="275" r:id="rId35"/>
    <p:sldId id="276" r:id="rId36"/>
    <p:sldId id="277" r:id="rId37"/>
    <p:sldId id="278" r:id="rId38"/>
    <p:sldId id="279" r:id="rId39"/>
    <p:sldId id="280" r:id="rId40"/>
    <p:sldId id="281" r:id="rId41"/>
    <p:sldId id="282" r:id="rId42"/>
    <p:sldId id="283" r:id="rId43"/>
    <p:sldId id="284" r:id="rId44"/>
    <p:sldId id="285" r:id="rId45"/>
    <p:sldId id="286" r:id="rId46"/>
    <p:sldId id="287" r:id="rId47"/>
    <p:sldId id="288" r:id="rId48"/>
    <p:sldId id="289" r:id="rId49"/>
    <p:sldId id="290" r:id="rId50"/>
    <p:sldId id="291" r:id="rId51"/>
    <p:sldId id="292" r:id="rId52"/>
    <p:sldId id="293" r:id="rId53"/>
    <p:sldId id="294" r:id="rId54"/>
    <p:sldId id="295" r:id="rId55"/>
    <p:sldId id="298" r:id="rId56"/>
    <p:sldId id="299" r:id="rId57"/>
    <p:sldId id="300" r:id="rId58"/>
    <p:sldId id="301" r:id="rId59"/>
    <p:sldId id="302" r:id="rId60"/>
    <p:sldId id="303" r:id="rId61"/>
    <p:sldId id="304" r:id="rId62"/>
    <p:sldId id="305" r:id="rId63"/>
    <p:sldId id="306" r:id="rId64"/>
    <p:sldId id="307" r:id="rId65"/>
    <p:sldId id="308" r:id="rId66"/>
    <p:sldId id="309" r:id="rId67"/>
    <p:sldId id="310" r:id="rId68"/>
    <p:sldId id="311" r:id="rId69"/>
    <p:sldId id="312" r:id="rId70"/>
    <p:sldId id="313" r:id="rId71"/>
    <p:sldId id="314" r:id="rId72"/>
    <p:sldId id="315" r:id="rId73"/>
    <p:sldId id="316" r:id="rId74"/>
    <p:sldId id="317" r:id="rId75"/>
    <p:sldId id="318" r:id="rId76"/>
  </p:sldIdLst>
  <p:sldSz cx="9144000" cy="5143500" type="screen16x9"/>
  <p:notesSz cx="6858000" cy="9144000"/>
  <p:defaultTextStyle>
    <a:defPPr>
      <a:defRPr lang="en-US"/>
    </a:defPPr>
    <a:lvl1pPr marL="0" algn="l" defTabSz="9111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5450" algn="l" defTabSz="9111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1115" algn="l" defTabSz="9111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6636" algn="l" defTabSz="9111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2229" algn="l" defTabSz="9111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77678" algn="l" defTabSz="9111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3155" algn="l" defTabSz="9111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88759" algn="l" defTabSz="9111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44300" algn="l" defTabSz="9111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88" y="-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0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63" Type="http://schemas.openxmlformats.org/officeDocument/2006/relationships/slide" Target="slides/slide48.xml"/><Relationship Id="rId68" Type="http://schemas.openxmlformats.org/officeDocument/2006/relationships/slide" Target="slides/slide53.xml"/><Relationship Id="rId76" Type="http://schemas.openxmlformats.org/officeDocument/2006/relationships/slide" Target="slides/slide6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66" Type="http://schemas.openxmlformats.org/officeDocument/2006/relationships/slide" Target="slides/slide51.xml"/><Relationship Id="rId74" Type="http://schemas.openxmlformats.org/officeDocument/2006/relationships/slide" Target="slides/slide59.xml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slide" Target="slides/slide45.xml"/><Relationship Id="rId65" Type="http://schemas.openxmlformats.org/officeDocument/2006/relationships/slide" Target="slides/slide50.xml"/><Relationship Id="rId73" Type="http://schemas.openxmlformats.org/officeDocument/2006/relationships/slide" Target="slides/slide58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slide" Target="slides/slide41.xml"/><Relationship Id="rId64" Type="http://schemas.openxmlformats.org/officeDocument/2006/relationships/slide" Target="slides/slide49.xml"/><Relationship Id="rId69" Type="http://schemas.openxmlformats.org/officeDocument/2006/relationships/slide" Target="slides/slide54.xml"/><Relationship Id="rId77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72" Type="http://schemas.openxmlformats.org/officeDocument/2006/relationships/slide" Target="slides/slide57.xml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slide" Target="slides/slide44.xml"/><Relationship Id="rId67" Type="http://schemas.openxmlformats.org/officeDocument/2006/relationships/slide" Target="slides/slide52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slide" Target="slides/slide47.xml"/><Relationship Id="rId70" Type="http://schemas.openxmlformats.org/officeDocument/2006/relationships/slide" Target="slides/slide55.xml"/><Relationship Id="rId75" Type="http://schemas.openxmlformats.org/officeDocument/2006/relationships/slide" Target="slides/slide6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45657C-8A99-467B-BB7E-605206C23246}" type="datetimeFigureOut">
              <a:rPr lang="en-US" smtClean="0"/>
              <a:t>6/1/2018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E53F30-6374-48AE-AABE-EA8B5D74D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332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1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5450" algn="l" defTabSz="911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1115" algn="l" defTabSz="911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6636" algn="l" defTabSz="911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2229" algn="l" defTabSz="911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77678" algn="l" defTabSz="911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3155" algn="l" defTabSz="911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88759" algn="l" defTabSz="911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44300" algn="l" defTabSz="911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https://www.statistics.gov.hk/pub/B71512FB2015XXXXB0100.pdf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EAC09-1B18-4D7A-AF4B-185E2D7040BB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1782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EAC09-1B18-4D7A-AF4B-185E2D7040BB}" type="slidenum">
              <a:rPr lang="en-US" smtClean="0">
                <a:solidFill>
                  <a:prstClr val="black"/>
                </a:solidFill>
              </a:rPr>
              <a:pPr/>
              <a:t>60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6386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EAC09-1B18-4D7A-AF4B-185E2D7040BB}" type="slidenum">
              <a:rPr lang="en-US" smtClean="0">
                <a:solidFill>
                  <a:prstClr val="black"/>
                </a:solidFill>
              </a:rPr>
              <a:pPr/>
              <a:t>61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6386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http://perinatology.com/Reference/RDApregnancy.htm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EAC09-1B18-4D7A-AF4B-185E2D7040BB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2035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9A22AF-F48A-4956-86B2-9CFE1F2F0EC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645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EAC09-1B18-4D7A-AF4B-185E2D7040BB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754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9A22AF-F48A-4956-86B2-9CFE1F2F0EC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801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9A22AF-F48A-4956-86B2-9CFE1F2F0EC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354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9A22AF-F48A-4956-86B2-9CFE1F2F0EC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6660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9A22AF-F48A-4956-86B2-9CFE1F2F0EC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6660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EAC09-1B18-4D7A-AF4B-185E2D7040BB}" type="slidenum">
              <a:rPr lang="en-US" smtClean="0">
                <a:solidFill>
                  <a:prstClr val="black"/>
                </a:solidFill>
              </a:rPr>
              <a:pPr/>
              <a:t>53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77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31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1084" indent="0" algn="ctr">
              <a:buNone/>
              <a:defRPr sz="1500"/>
            </a:lvl2pPr>
            <a:lvl3pPr marL="682322" indent="0" algn="ctr">
              <a:buNone/>
              <a:defRPr sz="1400"/>
            </a:lvl3pPr>
            <a:lvl4pPr marL="1023482" indent="0" algn="ctr">
              <a:buNone/>
              <a:defRPr sz="1200"/>
            </a:lvl4pPr>
            <a:lvl5pPr marL="1364642" indent="0" algn="ctr">
              <a:buNone/>
              <a:defRPr sz="1200"/>
            </a:lvl5pPr>
            <a:lvl6pPr marL="1705886" indent="0" algn="ctr">
              <a:buNone/>
              <a:defRPr sz="1200"/>
            </a:lvl6pPr>
            <a:lvl7pPr marL="2046962" indent="0" algn="ctr">
              <a:buNone/>
              <a:defRPr sz="1200"/>
            </a:lvl7pPr>
            <a:lvl8pPr marL="2388041" indent="0" algn="ctr">
              <a:buNone/>
              <a:defRPr sz="1200"/>
            </a:lvl8pPr>
            <a:lvl9pPr marL="272920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C:\Users\chelsiel\Desktop\AC2018PPT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541" y="-88107"/>
            <a:ext cx="9413082" cy="532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8286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0801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52683" y="3856516"/>
            <a:ext cx="8238707" cy="9560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354" y="3946723"/>
            <a:ext cx="3536625" cy="517136"/>
          </a:xfrm>
        </p:spPr>
        <p:txBody>
          <a:bodyPr anchor="ctr"/>
          <a:lstStyle>
            <a:lvl1pPr algn="l">
              <a:defRPr sz="15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399" y="450900"/>
            <a:ext cx="8240400" cy="3153600"/>
          </a:xfrm>
        </p:spPr>
        <p:txBody>
          <a:bodyPr anchor="ctr">
            <a:normAutofit/>
          </a:bodyPr>
          <a:lstStyle>
            <a:lvl1pPr>
              <a:defRPr sz="1500">
                <a:solidFill>
                  <a:schemeClr val="tx2"/>
                </a:solidFill>
              </a:defRPr>
            </a:lvl1pPr>
            <a:lvl2pPr>
              <a:defRPr sz="1400">
                <a:solidFill>
                  <a:schemeClr val="tx2"/>
                </a:solidFill>
              </a:defRPr>
            </a:lvl2pPr>
            <a:lvl3pPr>
              <a:defRPr sz="1200">
                <a:solidFill>
                  <a:schemeClr val="tx2"/>
                </a:solidFill>
              </a:defRPr>
            </a:lvl3pPr>
            <a:lvl4pPr>
              <a:defRPr sz="1100">
                <a:solidFill>
                  <a:schemeClr val="tx2"/>
                </a:solidFill>
              </a:defRPr>
            </a:lvl4pPr>
            <a:lvl5pPr>
              <a:defRPr sz="1100">
                <a:solidFill>
                  <a:schemeClr val="tx2"/>
                </a:solidFill>
              </a:defRPr>
            </a:lvl5pPr>
            <a:lvl6pPr>
              <a:defRPr sz="1100">
                <a:solidFill>
                  <a:schemeClr val="tx2"/>
                </a:solidFill>
              </a:defRPr>
            </a:lvl6pPr>
            <a:lvl7pPr>
              <a:defRPr sz="1100">
                <a:solidFill>
                  <a:schemeClr val="tx2"/>
                </a:solidFill>
              </a:defRPr>
            </a:lvl7pPr>
            <a:lvl8pPr>
              <a:defRPr sz="1100">
                <a:solidFill>
                  <a:schemeClr val="tx2"/>
                </a:solidFill>
              </a:defRPr>
            </a:lvl8pPr>
            <a:lvl9pPr>
              <a:defRPr sz="11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05654" y="3946723"/>
            <a:ext cx="4265327" cy="517136"/>
          </a:xfrm>
        </p:spPr>
        <p:txBody>
          <a:bodyPr anchor="ctr">
            <a:normAutofit/>
          </a:bodyPr>
          <a:lstStyle>
            <a:lvl1pPr marL="0" indent="0" algn="r">
              <a:buNone/>
              <a:defRPr sz="800">
                <a:solidFill>
                  <a:schemeClr val="bg1"/>
                </a:solidFill>
              </a:defRPr>
            </a:lvl1pPr>
            <a:lvl2pPr marL="342578" indent="0">
              <a:buNone/>
              <a:defRPr sz="800"/>
            </a:lvl2pPr>
            <a:lvl3pPr marL="685188" indent="0">
              <a:buNone/>
              <a:defRPr sz="800"/>
            </a:lvl3pPr>
            <a:lvl4pPr marL="1027782" indent="0">
              <a:buNone/>
              <a:defRPr sz="700"/>
            </a:lvl4pPr>
            <a:lvl5pPr marL="1370376" indent="0">
              <a:buNone/>
              <a:defRPr sz="700"/>
            </a:lvl5pPr>
            <a:lvl6pPr marL="1712987" indent="0">
              <a:buNone/>
              <a:defRPr sz="700"/>
            </a:lvl6pPr>
            <a:lvl7pPr marL="2055563" indent="0">
              <a:buNone/>
              <a:defRPr sz="700"/>
            </a:lvl7pPr>
            <a:lvl8pPr marL="2398140" indent="0">
              <a:buNone/>
              <a:defRPr sz="700"/>
            </a:lvl8pPr>
            <a:lvl9pPr marL="274071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77288D7E-6919-4AD0-B57C-749A406E67B7}" type="datetimeFigureOut">
              <a:rPr lang="en-US" smtClean="0">
                <a:solidFill>
                  <a:srgbClr val="3494BA">
                    <a:lumMod val="75000"/>
                    <a:lumOff val="25000"/>
                  </a:srgbClr>
                </a:solidFill>
              </a:rPr>
              <a:pPr>
                <a:defRPr/>
              </a:pPr>
              <a:t>6/1/2018</a:t>
            </a:fld>
            <a:endParaRPr lang="en-US" dirty="0">
              <a:solidFill>
                <a:srgbClr val="3494BA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3494BA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8D4DEDE4-5107-4C15-AAE1-4733C5EA9011}" type="slidenum">
              <a:rPr lang="en-US" smtClean="0">
                <a:solidFill>
                  <a:srgbClr val="3494BA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3494BA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32620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4" y="3520042"/>
            <a:ext cx="7989752" cy="425054"/>
          </a:xfrm>
        </p:spPr>
        <p:txBody>
          <a:bodyPr anchor="b">
            <a:normAutofit/>
          </a:bodyPr>
          <a:lstStyle>
            <a:lvl1pPr algn="l">
              <a:defRPr sz="1800" b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8095" y="449795"/>
            <a:ext cx="8238706" cy="266793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578" indent="0">
              <a:buNone/>
              <a:defRPr sz="1200"/>
            </a:lvl2pPr>
            <a:lvl3pPr marL="685188" indent="0">
              <a:buNone/>
              <a:defRPr sz="1200"/>
            </a:lvl3pPr>
            <a:lvl4pPr marL="1027782" indent="0">
              <a:buNone/>
              <a:defRPr sz="1200"/>
            </a:lvl4pPr>
            <a:lvl5pPr marL="1370376" indent="0">
              <a:buNone/>
              <a:defRPr sz="1200"/>
            </a:lvl5pPr>
            <a:lvl6pPr marL="1712987" indent="0">
              <a:buNone/>
              <a:defRPr sz="1200"/>
            </a:lvl6pPr>
            <a:lvl7pPr marL="2055563" indent="0">
              <a:buNone/>
              <a:defRPr sz="1200"/>
            </a:lvl7pPr>
            <a:lvl8pPr marL="2398140" indent="0">
              <a:buNone/>
              <a:defRPr sz="1200"/>
            </a:lvl8pPr>
            <a:lvl9pPr marL="2740718" indent="0">
              <a:buNone/>
              <a:defRPr sz="12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4" y="3945132"/>
            <a:ext cx="7989752" cy="449003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578" indent="0">
              <a:buNone/>
              <a:defRPr sz="900"/>
            </a:lvl2pPr>
            <a:lvl3pPr marL="685188" indent="0">
              <a:buNone/>
              <a:defRPr sz="800"/>
            </a:lvl3pPr>
            <a:lvl4pPr marL="1027782" indent="0">
              <a:buNone/>
              <a:defRPr sz="700"/>
            </a:lvl4pPr>
            <a:lvl5pPr marL="1370376" indent="0">
              <a:buNone/>
              <a:defRPr sz="700"/>
            </a:lvl5pPr>
            <a:lvl6pPr marL="1712987" indent="0">
              <a:buNone/>
              <a:defRPr sz="700"/>
            </a:lvl6pPr>
            <a:lvl7pPr marL="2055563" indent="0">
              <a:buNone/>
              <a:defRPr sz="700"/>
            </a:lvl7pPr>
            <a:lvl8pPr marL="2398140" indent="0">
              <a:buNone/>
              <a:defRPr sz="700"/>
            </a:lvl8pPr>
            <a:lvl9pPr marL="274071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739C15-8E06-4D3A-A1E4-E168B360380A}" type="datetimeFigureOut">
              <a:rPr lang="en-US" smtClean="0">
                <a:solidFill>
                  <a:srgbClr val="58B6C0"/>
                </a:solidFill>
              </a:rPr>
              <a:pPr>
                <a:defRPr/>
              </a:pPr>
              <a:t>6/1/2018</a:t>
            </a:fld>
            <a:endParaRPr lang="en-US" dirty="0">
              <a:solidFill>
                <a:srgbClr val="58B6C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58B6C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575C63-61FE-4249-A1FF-B2700A512F84}" type="slidenum">
              <a:rPr lang="en-US" smtClean="0">
                <a:solidFill>
                  <a:srgbClr val="58B6C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58B6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96075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8129" y="449796"/>
            <a:ext cx="8238707" cy="9441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980DDE6-E4FC-434B-947A-D02AE155B69A}" type="datetimeFigureOut">
              <a:rPr lang="en-US" smtClean="0">
                <a:solidFill>
                  <a:srgbClr val="58B6C0"/>
                </a:solidFill>
              </a:rPr>
              <a:pPr>
                <a:defRPr/>
              </a:pPr>
              <a:t>6/1/2018</a:t>
            </a:fld>
            <a:endParaRPr lang="en-US" dirty="0">
              <a:solidFill>
                <a:srgbClr val="58B6C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58B6C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A7B13B-3081-42C1-B8F3-329FA8E1A290}" type="slidenum">
              <a:rPr lang="en-US" smtClean="0">
                <a:solidFill>
                  <a:srgbClr val="58B6C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58B6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33946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6629437" y="449802"/>
            <a:ext cx="2057399" cy="43627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2" y="506831"/>
            <a:ext cx="1503123" cy="388730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1229" y="506831"/>
            <a:ext cx="5922209" cy="3887305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45255" y="4467105"/>
            <a:ext cx="947672" cy="273844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81CFB637-0010-4F65-ABD0-927B57AE58D2}" type="datetimeFigureOut">
              <a:rPr lang="en-US" smtClean="0">
                <a:solidFill>
                  <a:srgbClr val="3494BA">
                    <a:lumMod val="75000"/>
                    <a:lumOff val="25000"/>
                  </a:srgbClr>
                </a:solidFill>
              </a:rPr>
              <a:pPr>
                <a:defRPr/>
              </a:pPr>
              <a:t>6/1/2018</a:t>
            </a:fld>
            <a:endParaRPr lang="en-US" dirty="0">
              <a:solidFill>
                <a:srgbClr val="3494BA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229" y="4463859"/>
            <a:ext cx="5922209" cy="273844"/>
          </a:xfrm>
        </p:spPr>
        <p:txBody>
          <a:bodyPr/>
          <a:lstStyle/>
          <a:p>
            <a:pPr>
              <a:defRPr/>
            </a:pPr>
            <a:endParaRPr lang="en-US" dirty="0">
              <a:solidFill>
                <a:srgbClr val="58B6C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48CED2D2-1290-4222-BAFB-0D06FD2C0448}" type="slidenum">
              <a:rPr lang="en-US" smtClean="0">
                <a:solidFill>
                  <a:srgbClr val="3494BA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3494BA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95613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56016" y="2163755"/>
            <a:ext cx="8240108" cy="2478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4" y="742952"/>
            <a:ext cx="7989752" cy="1128633"/>
          </a:xfrm>
          <a:effectLst/>
        </p:spPr>
        <p:txBody>
          <a:bodyPr anchor="b">
            <a:normAutofit/>
          </a:bodyPr>
          <a:lstStyle>
            <a:lvl1pPr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1871620"/>
            <a:ext cx="7989752" cy="442741"/>
          </a:xfrm>
        </p:spPr>
        <p:txBody>
          <a:bodyPr anchor="t">
            <a:normAutofit/>
          </a:bodyPr>
          <a:lstStyle>
            <a:lvl1pPr marL="0" indent="0" algn="l">
              <a:buNone/>
              <a:defRPr sz="1200" cap="all">
                <a:solidFill>
                  <a:schemeClr val="accent2"/>
                </a:solidFill>
              </a:defRPr>
            </a:lvl1pPr>
            <a:lvl2pPr marL="3425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77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0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2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5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8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07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D9F81B37-94EC-4D37-8347-68F6E798300D}" type="datetimeFigureOut">
              <a:rPr lang="en-US" smtClean="0">
                <a:solidFill>
                  <a:srgbClr val="3494BA">
                    <a:lumMod val="75000"/>
                    <a:lumOff val="25000"/>
                  </a:srgbClr>
                </a:solidFill>
              </a:rPr>
              <a:pPr>
                <a:defRPr/>
              </a:pPr>
              <a:t>6/1/2018</a:t>
            </a:fld>
            <a:endParaRPr lang="en-US" dirty="0">
              <a:solidFill>
                <a:srgbClr val="3494BA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3494BA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5365A34F-4516-4205-9DD4-8A90C0A8A459}" type="slidenum">
              <a:rPr lang="en-US" smtClean="0">
                <a:solidFill>
                  <a:srgbClr val="3494BA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3494BA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954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8129" y="449796"/>
            <a:ext cx="8238707" cy="9441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4" y="1671004"/>
            <a:ext cx="7989752" cy="272309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534DED-623A-428F-9931-E34CD4871CE9}" type="datetimeFigureOut">
              <a:rPr lang="en-US" smtClean="0">
                <a:solidFill>
                  <a:srgbClr val="58B6C0"/>
                </a:solidFill>
              </a:rPr>
              <a:pPr>
                <a:defRPr/>
              </a:pPr>
              <a:t>6/1/2018</a:t>
            </a:fld>
            <a:endParaRPr lang="en-US" dirty="0">
              <a:solidFill>
                <a:srgbClr val="58B6C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58B6C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A9B999-9A7E-4843-BED1-CC50071B83B3}" type="slidenum">
              <a:rPr lang="en-US" smtClean="0">
                <a:solidFill>
                  <a:srgbClr val="58B6C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58B6C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297" y="449831"/>
            <a:ext cx="1067539" cy="118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82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52683" y="3856483"/>
            <a:ext cx="8238707" cy="9441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230" y="2277431"/>
            <a:ext cx="7989751" cy="1128633"/>
          </a:xfrm>
        </p:spPr>
        <p:txBody>
          <a:bodyPr anchor="b">
            <a:normAutofit/>
          </a:bodyPr>
          <a:lstStyle>
            <a:lvl1pPr algn="l">
              <a:defRPr sz="2700" b="0" cap="all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230" y="3406064"/>
            <a:ext cx="7989751" cy="450417"/>
          </a:xfrm>
        </p:spPr>
        <p:txBody>
          <a:bodyPr anchor="t">
            <a:normAutofit/>
          </a:bodyPr>
          <a:lstStyle>
            <a:lvl1pPr marL="0" indent="0" algn="l">
              <a:buNone/>
              <a:defRPr sz="1400" cap="all">
                <a:solidFill>
                  <a:schemeClr val="accent2"/>
                </a:solidFill>
              </a:defRPr>
            </a:lvl1pPr>
            <a:lvl2pPr marL="3425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18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778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037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298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556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814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071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6BD12BE4-C248-405D-919B-6D04C37F2FBD}" type="datetimeFigureOut">
              <a:rPr lang="en-US" smtClean="0">
                <a:solidFill>
                  <a:srgbClr val="3494BA">
                    <a:lumMod val="75000"/>
                    <a:lumOff val="25000"/>
                  </a:srgbClr>
                </a:solidFill>
              </a:rPr>
              <a:pPr>
                <a:defRPr/>
              </a:pPr>
              <a:t>6/1/2018</a:t>
            </a:fld>
            <a:endParaRPr lang="en-US" dirty="0">
              <a:solidFill>
                <a:srgbClr val="3494BA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3494BA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D8BA1479-BAB2-45FE-9B7B-5432DED7C710}" type="slidenum">
              <a:rPr lang="en-US" smtClean="0">
                <a:solidFill>
                  <a:srgbClr val="3494BA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3494BA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87249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8129" y="449796"/>
            <a:ext cx="8238707" cy="9441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5" y="1671039"/>
            <a:ext cx="3899527" cy="2724785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2" y="1671040"/>
            <a:ext cx="3907662" cy="2724785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2EA7C0-5FAA-434C-9ED5-FF97EF01F938}" type="datetimeFigureOut">
              <a:rPr lang="en-US" smtClean="0">
                <a:solidFill>
                  <a:srgbClr val="58B6C0"/>
                </a:solidFill>
              </a:rPr>
              <a:pPr>
                <a:defRPr/>
              </a:pPr>
              <a:t>6/1/2018</a:t>
            </a:fld>
            <a:endParaRPr lang="en-US" dirty="0">
              <a:solidFill>
                <a:srgbClr val="58B6C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58B6C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A5F5CC-F87D-4A5F-B98A-99D259E08C4F}" type="slidenum">
              <a:rPr lang="en-US" smtClean="0">
                <a:solidFill>
                  <a:srgbClr val="58B6C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58B6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432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spect="1"/>
          </p:cNvSpPr>
          <p:nvPr/>
        </p:nvSpPr>
        <p:spPr>
          <a:xfrm>
            <a:off x="448129" y="449796"/>
            <a:ext cx="8238707" cy="9441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20" y="1671038"/>
            <a:ext cx="3593500" cy="432197"/>
          </a:xfrm>
        </p:spPr>
        <p:txBody>
          <a:bodyPr anchor="b">
            <a:noAutofit/>
          </a:bodyPr>
          <a:lstStyle>
            <a:lvl1pPr marL="0" indent="0">
              <a:buNone/>
              <a:defRPr sz="1700" b="0">
                <a:solidFill>
                  <a:schemeClr val="accent2"/>
                </a:solidFill>
              </a:defRPr>
            </a:lvl1pPr>
            <a:lvl2pPr marL="342578" indent="0">
              <a:buNone/>
              <a:defRPr sz="1500" b="1"/>
            </a:lvl2pPr>
            <a:lvl3pPr marL="685188" indent="0">
              <a:buNone/>
              <a:defRPr sz="1400" b="1"/>
            </a:lvl3pPr>
            <a:lvl4pPr marL="1027782" indent="0">
              <a:buNone/>
              <a:defRPr sz="1200" b="1"/>
            </a:lvl4pPr>
            <a:lvl5pPr marL="1370376" indent="0">
              <a:buNone/>
              <a:defRPr sz="1200" b="1"/>
            </a:lvl5pPr>
            <a:lvl6pPr marL="1712987" indent="0">
              <a:buNone/>
              <a:defRPr sz="1200" b="1"/>
            </a:lvl6pPr>
            <a:lvl7pPr marL="2055563" indent="0">
              <a:buNone/>
              <a:defRPr sz="1200" b="1"/>
            </a:lvl7pPr>
            <a:lvl8pPr marL="2398140" indent="0">
              <a:buNone/>
              <a:defRPr sz="1200" b="1"/>
            </a:lvl8pPr>
            <a:lvl9pPr marL="274071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5" y="2194576"/>
            <a:ext cx="3899527" cy="2201249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69309" y="1671038"/>
            <a:ext cx="3601635" cy="432197"/>
          </a:xfrm>
        </p:spPr>
        <p:txBody>
          <a:bodyPr anchor="b">
            <a:noAutofit/>
          </a:bodyPr>
          <a:lstStyle>
            <a:lvl1pPr marL="0" indent="0">
              <a:buNone/>
              <a:defRPr sz="1700" b="0">
                <a:solidFill>
                  <a:schemeClr val="accent2"/>
                </a:solidFill>
              </a:defRPr>
            </a:lvl1pPr>
            <a:lvl2pPr marL="342578" indent="0">
              <a:buNone/>
              <a:defRPr sz="1500" b="1"/>
            </a:lvl2pPr>
            <a:lvl3pPr marL="685188" indent="0">
              <a:buNone/>
              <a:defRPr sz="1400" b="1"/>
            </a:lvl3pPr>
            <a:lvl4pPr marL="1027782" indent="0">
              <a:buNone/>
              <a:defRPr sz="1200" b="1"/>
            </a:lvl4pPr>
            <a:lvl5pPr marL="1370376" indent="0">
              <a:buNone/>
              <a:defRPr sz="1200" b="1"/>
            </a:lvl5pPr>
            <a:lvl6pPr marL="1712987" indent="0">
              <a:buNone/>
              <a:defRPr sz="1200" b="1"/>
            </a:lvl6pPr>
            <a:lvl7pPr marL="2055563" indent="0">
              <a:buNone/>
              <a:defRPr sz="1200" b="1"/>
            </a:lvl7pPr>
            <a:lvl8pPr marL="2398140" indent="0">
              <a:buNone/>
              <a:defRPr sz="1200" b="1"/>
            </a:lvl8pPr>
            <a:lvl9pPr marL="274071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2" y="2194576"/>
            <a:ext cx="3907662" cy="2201249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2B8DCB-1840-4770-B78C-FB07FF4FC534}" type="datetimeFigureOut">
              <a:rPr lang="en-US" smtClean="0">
                <a:solidFill>
                  <a:srgbClr val="58B6C0"/>
                </a:solidFill>
              </a:rPr>
              <a:pPr>
                <a:defRPr/>
              </a:pPr>
              <a:t>6/1/2018</a:t>
            </a:fld>
            <a:endParaRPr lang="en-US" dirty="0">
              <a:solidFill>
                <a:srgbClr val="58B6C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58B6C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E308A6-A11C-48F6-8598-8FA2D2A46CE9}" type="slidenum">
              <a:rPr lang="en-US" smtClean="0">
                <a:solidFill>
                  <a:srgbClr val="58B6C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58B6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40454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spect="1"/>
          </p:cNvSpPr>
          <p:nvPr/>
        </p:nvSpPr>
        <p:spPr>
          <a:xfrm>
            <a:off x="448129" y="449796"/>
            <a:ext cx="8238707" cy="9441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341683-B0E7-4540-A0D6-F69903B2E066}" type="datetimeFigureOut">
              <a:rPr lang="en-US" smtClean="0">
                <a:solidFill>
                  <a:srgbClr val="58B6C0"/>
                </a:solidFill>
              </a:rPr>
              <a:pPr>
                <a:defRPr/>
              </a:pPr>
              <a:t>6/1/2018</a:t>
            </a:fld>
            <a:endParaRPr lang="en-US" dirty="0">
              <a:solidFill>
                <a:srgbClr val="58B6C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58B6C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383A0F-5CAE-4D3E-A1FF-869C8EAF3C39}" type="slidenum">
              <a:rPr lang="en-US" smtClean="0">
                <a:solidFill>
                  <a:srgbClr val="58B6C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58B6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40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4011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4011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91237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2AD904-61E3-4B25-8136-7A70246F8E00}" type="datetimeFigureOut">
              <a:rPr lang="en-US" smtClean="0">
                <a:solidFill>
                  <a:srgbClr val="58B6C0"/>
                </a:solidFill>
              </a:rPr>
              <a:pPr>
                <a:defRPr/>
              </a:pPr>
              <a:t>6/1/2018</a:t>
            </a:fld>
            <a:endParaRPr lang="en-US" dirty="0">
              <a:solidFill>
                <a:srgbClr val="58B6C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58B6C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302127-3778-4AB9-BACA-1F0162AB06E0}" type="slidenum">
              <a:rPr lang="en-US" smtClean="0">
                <a:solidFill>
                  <a:srgbClr val="58B6C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58B6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56125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52683" y="3856516"/>
            <a:ext cx="8238707" cy="9560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354" y="3946723"/>
            <a:ext cx="3536625" cy="517136"/>
          </a:xfrm>
        </p:spPr>
        <p:txBody>
          <a:bodyPr anchor="ctr"/>
          <a:lstStyle>
            <a:lvl1pPr algn="l">
              <a:defRPr sz="15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399" y="450900"/>
            <a:ext cx="8240400" cy="3153600"/>
          </a:xfrm>
        </p:spPr>
        <p:txBody>
          <a:bodyPr anchor="ctr">
            <a:normAutofit/>
          </a:bodyPr>
          <a:lstStyle>
            <a:lvl1pPr>
              <a:defRPr sz="1500">
                <a:solidFill>
                  <a:schemeClr val="tx2"/>
                </a:solidFill>
              </a:defRPr>
            </a:lvl1pPr>
            <a:lvl2pPr>
              <a:defRPr sz="1400">
                <a:solidFill>
                  <a:schemeClr val="tx2"/>
                </a:solidFill>
              </a:defRPr>
            </a:lvl2pPr>
            <a:lvl3pPr>
              <a:defRPr sz="1200">
                <a:solidFill>
                  <a:schemeClr val="tx2"/>
                </a:solidFill>
              </a:defRPr>
            </a:lvl3pPr>
            <a:lvl4pPr>
              <a:defRPr sz="1100">
                <a:solidFill>
                  <a:schemeClr val="tx2"/>
                </a:solidFill>
              </a:defRPr>
            </a:lvl4pPr>
            <a:lvl5pPr>
              <a:defRPr sz="1100">
                <a:solidFill>
                  <a:schemeClr val="tx2"/>
                </a:solidFill>
              </a:defRPr>
            </a:lvl5pPr>
            <a:lvl6pPr>
              <a:defRPr sz="1100">
                <a:solidFill>
                  <a:schemeClr val="tx2"/>
                </a:solidFill>
              </a:defRPr>
            </a:lvl6pPr>
            <a:lvl7pPr>
              <a:defRPr sz="1100">
                <a:solidFill>
                  <a:schemeClr val="tx2"/>
                </a:solidFill>
              </a:defRPr>
            </a:lvl7pPr>
            <a:lvl8pPr>
              <a:defRPr sz="1100">
                <a:solidFill>
                  <a:schemeClr val="tx2"/>
                </a:solidFill>
              </a:defRPr>
            </a:lvl8pPr>
            <a:lvl9pPr>
              <a:defRPr sz="11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05654" y="3946723"/>
            <a:ext cx="4265327" cy="517136"/>
          </a:xfrm>
        </p:spPr>
        <p:txBody>
          <a:bodyPr anchor="ctr">
            <a:normAutofit/>
          </a:bodyPr>
          <a:lstStyle>
            <a:lvl1pPr marL="0" indent="0" algn="r">
              <a:buNone/>
              <a:defRPr sz="800">
                <a:solidFill>
                  <a:schemeClr val="bg1"/>
                </a:solidFill>
              </a:defRPr>
            </a:lvl1pPr>
            <a:lvl2pPr marL="342578" indent="0">
              <a:buNone/>
              <a:defRPr sz="800"/>
            </a:lvl2pPr>
            <a:lvl3pPr marL="685188" indent="0">
              <a:buNone/>
              <a:defRPr sz="800"/>
            </a:lvl3pPr>
            <a:lvl4pPr marL="1027782" indent="0">
              <a:buNone/>
              <a:defRPr sz="700"/>
            </a:lvl4pPr>
            <a:lvl5pPr marL="1370376" indent="0">
              <a:buNone/>
              <a:defRPr sz="700"/>
            </a:lvl5pPr>
            <a:lvl6pPr marL="1712987" indent="0">
              <a:buNone/>
              <a:defRPr sz="700"/>
            </a:lvl6pPr>
            <a:lvl7pPr marL="2055563" indent="0">
              <a:buNone/>
              <a:defRPr sz="700"/>
            </a:lvl7pPr>
            <a:lvl8pPr marL="2398140" indent="0">
              <a:buNone/>
              <a:defRPr sz="700"/>
            </a:lvl8pPr>
            <a:lvl9pPr marL="274071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77288D7E-6919-4AD0-B57C-749A406E67B7}" type="datetimeFigureOut">
              <a:rPr lang="en-US" smtClean="0">
                <a:solidFill>
                  <a:srgbClr val="3494BA">
                    <a:lumMod val="75000"/>
                    <a:lumOff val="25000"/>
                  </a:srgbClr>
                </a:solidFill>
              </a:rPr>
              <a:pPr>
                <a:defRPr/>
              </a:pPr>
              <a:t>6/1/2018</a:t>
            </a:fld>
            <a:endParaRPr lang="en-US" dirty="0">
              <a:solidFill>
                <a:srgbClr val="3494BA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3494BA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8D4DEDE4-5107-4C15-AAE1-4733C5EA9011}" type="slidenum">
              <a:rPr lang="en-US" smtClean="0">
                <a:solidFill>
                  <a:srgbClr val="3494BA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3494BA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65731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4" y="3520042"/>
            <a:ext cx="7989752" cy="425054"/>
          </a:xfrm>
        </p:spPr>
        <p:txBody>
          <a:bodyPr anchor="b">
            <a:normAutofit/>
          </a:bodyPr>
          <a:lstStyle>
            <a:lvl1pPr algn="l">
              <a:defRPr sz="1800" b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8095" y="449795"/>
            <a:ext cx="8238706" cy="266793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578" indent="0">
              <a:buNone/>
              <a:defRPr sz="1200"/>
            </a:lvl2pPr>
            <a:lvl3pPr marL="685188" indent="0">
              <a:buNone/>
              <a:defRPr sz="1200"/>
            </a:lvl3pPr>
            <a:lvl4pPr marL="1027782" indent="0">
              <a:buNone/>
              <a:defRPr sz="1200"/>
            </a:lvl4pPr>
            <a:lvl5pPr marL="1370376" indent="0">
              <a:buNone/>
              <a:defRPr sz="1200"/>
            </a:lvl5pPr>
            <a:lvl6pPr marL="1712987" indent="0">
              <a:buNone/>
              <a:defRPr sz="1200"/>
            </a:lvl6pPr>
            <a:lvl7pPr marL="2055563" indent="0">
              <a:buNone/>
              <a:defRPr sz="1200"/>
            </a:lvl7pPr>
            <a:lvl8pPr marL="2398140" indent="0">
              <a:buNone/>
              <a:defRPr sz="1200"/>
            </a:lvl8pPr>
            <a:lvl9pPr marL="2740718" indent="0">
              <a:buNone/>
              <a:defRPr sz="12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4" y="3945132"/>
            <a:ext cx="7989752" cy="449003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578" indent="0">
              <a:buNone/>
              <a:defRPr sz="900"/>
            </a:lvl2pPr>
            <a:lvl3pPr marL="685188" indent="0">
              <a:buNone/>
              <a:defRPr sz="800"/>
            </a:lvl3pPr>
            <a:lvl4pPr marL="1027782" indent="0">
              <a:buNone/>
              <a:defRPr sz="700"/>
            </a:lvl4pPr>
            <a:lvl5pPr marL="1370376" indent="0">
              <a:buNone/>
              <a:defRPr sz="700"/>
            </a:lvl5pPr>
            <a:lvl6pPr marL="1712987" indent="0">
              <a:buNone/>
              <a:defRPr sz="700"/>
            </a:lvl6pPr>
            <a:lvl7pPr marL="2055563" indent="0">
              <a:buNone/>
              <a:defRPr sz="700"/>
            </a:lvl7pPr>
            <a:lvl8pPr marL="2398140" indent="0">
              <a:buNone/>
              <a:defRPr sz="700"/>
            </a:lvl8pPr>
            <a:lvl9pPr marL="274071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739C15-8E06-4D3A-A1E4-E168B360380A}" type="datetimeFigureOut">
              <a:rPr lang="en-US" smtClean="0">
                <a:solidFill>
                  <a:srgbClr val="58B6C0"/>
                </a:solidFill>
              </a:rPr>
              <a:pPr>
                <a:defRPr/>
              </a:pPr>
              <a:t>6/1/2018</a:t>
            </a:fld>
            <a:endParaRPr lang="en-US" dirty="0">
              <a:solidFill>
                <a:srgbClr val="58B6C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58B6C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575C63-61FE-4249-A1FF-B2700A512F84}" type="slidenum">
              <a:rPr lang="en-US" smtClean="0">
                <a:solidFill>
                  <a:srgbClr val="58B6C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58B6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98802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8129" y="449796"/>
            <a:ext cx="8238707" cy="9441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980DDE6-E4FC-434B-947A-D02AE155B69A}" type="datetimeFigureOut">
              <a:rPr lang="en-US" smtClean="0">
                <a:solidFill>
                  <a:srgbClr val="58B6C0"/>
                </a:solidFill>
              </a:rPr>
              <a:pPr>
                <a:defRPr/>
              </a:pPr>
              <a:t>6/1/2018</a:t>
            </a:fld>
            <a:endParaRPr lang="en-US" dirty="0">
              <a:solidFill>
                <a:srgbClr val="58B6C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58B6C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A7B13B-3081-42C1-B8F3-329FA8E1A290}" type="slidenum">
              <a:rPr lang="en-US" smtClean="0">
                <a:solidFill>
                  <a:srgbClr val="58B6C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58B6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90280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6629437" y="449802"/>
            <a:ext cx="2057399" cy="43627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2" y="506831"/>
            <a:ext cx="1503123" cy="388730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1229" y="506831"/>
            <a:ext cx="5922209" cy="3887305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45255" y="4467105"/>
            <a:ext cx="947672" cy="273844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81CFB637-0010-4F65-ABD0-927B57AE58D2}" type="datetimeFigureOut">
              <a:rPr lang="en-US" smtClean="0">
                <a:solidFill>
                  <a:srgbClr val="3494BA">
                    <a:lumMod val="75000"/>
                    <a:lumOff val="25000"/>
                  </a:srgbClr>
                </a:solidFill>
              </a:rPr>
              <a:pPr>
                <a:defRPr/>
              </a:pPr>
              <a:t>6/1/2018</a:t>
            </a:fld>
            <a:endParaRPr lang="en-US" dirty="0">
              <a:solidFill>
                <a:srgbClr val="3494BA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229" y="4463859"/>
            <a:ext cx="5922209" cy="273844"/>
          </a:xfrm>
        </p:spPr>
        <p:txBody>
          <a:bodyPr/>
          <a:lstStyle/>
          <a:p>
            <a:pPr>
              <a:defRPr/>
            </a:pPr>
            <a:endParaRPr lang="en-US" dirty="0">
              <a:solidFill>
                <a:srgbClr val="58B6C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48CED2D2-1290-4222-BAFB-0D06FD2C0448}" type="slidenum">
              <a:rPr lang="en-US" smtClean="0">
                <a:solidFill>
                  <a:srgbClr val="3494BA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3494BA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12717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56016" y="2163755"/>
            <a:ext cx="8240108" cy="2478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4" y="742952"/>
            <a:ext cx="7989752" cy="1128633"/>
          </a:xfrm>
          <a:effectLst/>
        </p:spPr>
        <p:txBody>
          <a:bodyPr anchor="b">
            <a:normAutofit/>
          </a:bodyPr>
          <a:lstStyle>
            <a:lvl1pPr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1871619"/>
            <a:ext cx="7989752" cy="442741"/>
          </a:xfrm>
        </p:spPr>
        <p:txBody>
          <a:bodyPr anchor="t">
            <a:normAutofit/>
          </a:bodyPr>
          <a:lstStyle>
            <a:lvl1pPr marL="0" indent="0" algn="l">
              <a:buNone/>
              <a:defRPr sz="1200" cap="all">
                <a:solidFill>
                  <a:schemeClr val="accent2"/>
                </a:solidFill>
              </a:defRPr>
            </a:lvl1pPr>
            <a:lvl2pPr marL="3425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2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7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04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3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5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8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0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D9F81B37-94EC-4D37-8347-68F6E798300D}" type="datetimeFigureOut">
              <a:rPr lang="en-US" smtClean="0">
                <a:solidFill>
                  <a:srgbClr val="3494BA">
                    <a:lumMod val="75000"/>
                    <a:lumOff val="25000"/>
                  </a:srgbClr>
                </a:solidFill>
              </a:rPr>
              <a:pPr>
                <a:defRPr/>
              </a:pPr>
              <a:t>6/1/2018</a:t>
            </a:fld>
            <a:endParaRPr lang="en-US" dirty="0">
              <a:solidFill>
                <a:srgbClr val="3494BA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3494BA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5365A34F-4516-4205-9DD4-8A90C0A8A459}" type="slidenum">
              <a:rPr lang="en-US" smtClean="0">
                <a:solidFill>
                  <a:srgbClr val="3494BA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3494BA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6179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8128" y="449796"/>
            <a:ext cx="8238707" cy="9441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4" y="1671004"/>
            <a:ext cx="7989752" cy="272309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534DED-623A-428F-9931-E34CD4871CE9}" type="datetimeFigureOut">
              <a:rPr lang="en-US" smtClean="0">
                <a:solidFill>
                  <a:srgbClr val="58B6C0"/>
                </a:solidFill>
              </a:rPr>
              <a:pPr>
                <a:defRPr/>
              </a:pPr>
              <a:t>6/1/2018</a:t>
            </a:fld>
            <a:endParaRPr lang="en-US" dirty="0">
              <a:solidFill>
                <a:srgbClr val="58B6C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58B6C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A9B999-9A7E-4843-BED1-CC50071B83B3}" type="slidenum">
              <a:rPr lang="en-US" smtClean="0">
                <a:solidFill>
                  <a:srgbClr val="58B6C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58B6C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296" y="449830"/>
            <a:ext cx="1067539" cy="118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2077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52682" y="3856483"/>
            <a:ext cx="8238707" cy="9441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229" y="2277431"/>
            <a:ext cx="7989751" cy="1128633"/>
          </a:xfrm>
        </p:spPr>
        <p:txBody>
          <a:bodyPr anchor="b">
            <a:normAutofit/>
          </a:bodyPr>
          <a:lstStyle>
            <a:lvl1pPr algn="l">
              <a:defRPr sz="2700" b="0" cap="all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229" y="3406064"/>
            <a:ext cx="7989751" cy="450417"/>
          </a:xfrm>
        </p:spPr>
        <p:txBody>
          <a:bodyPr anchor="t">
            <a:normAutofit/>
          </a:bodyPr>
          <a:lstStyle>
            <a:lvl1pPr marL="0" indent="0" algn="l">
              <a:buNone/>
              <a:defRPr sz="1400" cap="all">
                <a:solidFill>
                  <a:schemeClr val="accent2"/>
                </a:solidFill>
              </a:defRPr>
            </a:lvl1pPr>
            <a:lvl2pPr marL="3425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20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780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041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302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561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8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078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6BD12BE4-C248-405D-919B-6D04C37F2FBD}" type="datetimeFigureOut">
              <a:rPr lang="en-US" smtClean="0">
                <a:solidFill>
                  <a:srgbClr val="3494BA">
                    <a:lumMod val="75000"/>
                    <a:lumOff val="25000"/>
                  </a:srgbClr>
                </a:solidFill>
              </a:rPr>
              <a:pPr>
                <a:defRPr/>
              </a:pPr>
              <a:t>6/1/2018</a:t>
            </a:fld>
            <a:endParaRPr lang="en-US" dirty="0">
              <a:solidFill>
                <a:srgbClr val="3494BA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3494BA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D8BA1479-BAB2-45FE-9B7B-5432DED7C710}" type="slidenum">
              <a:rPr lang="en-US" smtClean="0">
                <a:solidFill>
                  <a:srgbClr val="3494BA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3494BA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60568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8128" y="449796"/>
            <a:ext cx="8238707" cy="9441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5" y="1671038"/>
            <a:ext cx="3899527" cy="2724785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2" y="1671039"/>
            <a:ext cx="3907662" cy="2724785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2EA7C0-5FAA-434C-9ED5-FF97EF01F938}" type="datetimeFigureOut">
              <a:rPr lang="en-US" smtClean="0">
                <a:solidFill>
                  <a:srgbClr val="58B6C0"/>
                </a:solidFill>
              </a:rPr>
              <a:pPr>
                <a:defRPr/>
              </a:pPr>
              <a:t>6/1/2018</a:t>
            </a:fld>
            <a:endParaRPr lang="en-US" dirty="0">
              <a:solidFill>
                <a:srgbClr val="58B6C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58B6C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A5F5CC-F87D-4A5F-B98A-99D259E08C4F}" type="slidenum">
              <a:rPr lang="en-US" smtClean="0">
                <a:solidFill>
                  <a:srgbClr val="58B6C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58B6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05358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spect="1"/>
          </p:cNvSpPr>
          <p:nvPr/>
        </p:nvSpPr>
        <p:spPr>
          <a:xfrm>
            <a:off x="448128" y="449796"/>
            <a:ext cx="8238707" cy="9441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20" y="1671037"/>
            <a:ext cx="3593500" cy="432197"/>
          </a:xfrm>
        </p:spPr>
        <p:txBody>
          <a:bodyPr anchor="b">
            <a:noAutofit/>
          </a:bodyPr>
          <a:lstStyle>
            <a:lvl1pPr marL="0" indent="0">
              <a:buNone/>
              <a:defRPr sz="1700" b="0">
                <a:solidFill>
                  <a:schemeClr val="accent2"/>
                </a:solidFill>
              </a:defRPr>
            </a:lvl1pPr>
            <a:lvl2pPr marL="342587" indent="0">
              <a:buNone/>
              <a:defRPr sz="1500" b="1"/>
            </a:lvl2pPr>
            <a:lvl3pPr marL="685205" indent="0">
              <a:buNone/>
              <a:defRPr sz="1400" b="1"/>
            </a:lvl3pPr>
            <a:lvl4pPr marL="1027808" indent="0">
              <a:buNone/>
              <a:defRPr sz="1200" b="1"/>
            </a:lvl4pPr>
            <a:lvl5pPr marL="1370410" indent="0">
              <a:buNone/>
              <a:defRPr sz="1200" b="1"/>
            </a:lvl5pPr>
            <a:lvl6pPr marL="1713029" indent="0">
              <a:buNone/>
              <a:defRPr sz="1200" b="1"/>
            </a:lvl6pPr>
            <a:lvl7pPr marL="2055614" indent="0">
              <a:buNone/>
              <a:defRPr sz="1200" b="1"/>
            </a:lvl7pPr>
            <a:lvl8pPr marL="2398200" indent="0">
              <a:buNone/>
              <a:defRPr sz="1200" b="1"/>
            </a:lvl8pPr>
            <a:lvl9pPr marL="2740787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5" y="2194575"/>
            <a:ext cx="3899527" cy="2201249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69309" y="1671037"/>
            <a:ext cx="3601635" cy="432197"/>
          </a:xfrm>
        </p:spPr>
        <p:txBody>
          <a:bodyPr anchor="b">
            <a:noAutofit/>
          </a:bodyPr>
          <a:lstStyle>
            <a:lvl1pPr marL="0" indent="0">
              <a:buNone/>
              <a:defRPr sz="1700" b="0">
                <a:solidFill>
                  <a:schemeClr val="accent2"/>
                </a:solidFill>
              </a:defRPr>
            </a:lvl1pPr>
            <a:lvl2pPr marL="342587" indent="0">
              <a:buNone/>
              <a:defRPr sz="1500" b="1"/>
            </a:lvl2pPr>
            <a:lvl3pPr marL="685205" indent="0">
              <a:buNone/>
              <a:defRPr sz="1400" b="1"/>
            </a:lvl3pPr>
            <a:lvl4pPr marL="1027808" indent="0">
              <a:buNone/>
              <a:defRPr sz="1200" b="1"/>
            </a:lvl4pPr>
            <a:lvl5pPr marL="1370410" indent="0">
              <a:buNone/>
              <a:defRPr sz="1200" b="1"/>
            </a:lvl5pPr>
            <a:lvl6pPr marL="1713029" indent="0">
              <a:buNone/>
              <a:defRPr sz="1200" b="1"/>
            </a:lvl6pPr>
            <a:lvl7pPr marL="2055614" indent="0">
              <a:buNone/>
              <a:defRPr sz="1200" b="1"/>
            </a:lvl7pPr>
            <a:lvl8pPr marL="2398200" indent="0">
              <a:buNone/>
              <a:defRPr sz="1200" b="1"/>
            </a:lvl8pPr>
            <a:lvl9pPr marL="2740787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2" y="2194575"/>
            <a:ext cx="3907662" cy="2201249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2B8DCB-1840-4770-B78C-FB07FF4FC534}" type="datetimeFigureOut">
              <a:rPr lang="en-US" smtClean="0">
                <a:solidFill>
                  <a:srgbClr val="58B6C0"/>
                </a:solidFill>
              </a:rPr>
              <a:pPr>
                <a:defRPr/>
              </a:pPr>
              <a:t>6/1/2018</a:t>
            </a:fld>
            <a:endParaRPr lang="en-US" dirty="0">
              <a:solidFill>
                <a:srgbClr val="58B6C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58B6C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E308A6-A11C-48F6-8598-8FA2D2A46CE9}" type="slidenum">
              <a:rPr lang="en-US" smtClean="0">
                <a:solidFill>
                  <a:srgbClr val="58B6C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58B6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0945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E46B9B-FA16-5947-87D9-0D79A55A53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9FDC622-B392-2F46-BD55-F9DBD6FCCD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011" indent="0" algn="ctr">
              <a:buNone/>
              <a:defRPr sz="1500"/>
            </a:lvl2pPr>
            <a:lvl3pPr marL="684117" indent="0" algn="ctr">
              <a:buNone/>
              <a:defRPr sz="1400"/>
            </a:lvl3pPr>
            <a:lvl4pPr marL="1026176" indent="0" algn="ctr">
              <a:buNone/>
              <a:defRPr sz="1200"/>
            </a:lvl4pPr>
            <a:lvl5pPr marL="1368234" indent="0" algn="ctr">
              <a:buNone/>
              <a:defRPr sz="1200"/>
            </a:lvl5pPr>
            <a:lvl6pPr marL="1710341" indent="0" algn="ctr">
              <a:buNone/>
              <a:defRPr sz="1200"/>
            </a:lvl6pPr>
            <a:lvl7pPr marL="2052350" indent="0" algn="ctr">
              <a:buNone/>
              <a:defRPr sz="1200"/>
            </a:lvl7pPr>
            <a:lvl8pPr marL="2394360" indent="0" algn="ctr">
              <a:buNone/>
              <a:defRPr sz="1200"/>
            </a:lvl8pPr>
            <a:lvl9pPr marL="273637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F17BFFF-EA2F-F34A-8EC3-69120658C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02DD2DA-3B8A-4D4C-98F5-327326B93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A6D287D-467F-AD43-BD35-353DCF58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955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spect="1"/>
          </p:cNvSpPr>
          <p:nvPr/>
        </p:nvSpPr>
        <p:spPr>
          <a:xfrm>
            <a:off x="448128" y="449796"/>
            <a:ext cx="8238707" cy="9441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341683-B0E7-4540-A0D6-F69903B2E066}" type="datetimeFigureOut">
              <a:rPr lang="en-US" smtClean="0">
                <a:solidFill>
                  <a:srgbClr val="58B6C0"/>
                </a:solidFill>
              </a:rPr>
              <a:pPr>
                <a:defRPr/>
              </a:pPr>
              <a:t>6/1/2018</a:t>
            </a:fld>
            <a:endParaRPr lang="en-US" dirty="0">
              <a:solidFill>
                <a:srgbClr val="58B6C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58B6C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383A0F-5CAE-4D3E-A1FF-869C8EAF3C39}" type="slidenum">
              <a:rPr lang="en-US" smtClean="0">
                <a:solidFill>
                  <a:srgbClr val="58B6C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58B6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34932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2AD904-61E3-4B25-8136-7A70246F8E00}" type="datetimeFigureOut">
              <a:rPr lang="en-US" smtClean="0">
                <a:solidFill>
                  <a:srgbClr val="58B6C0"/>
                </a:solidFill>
              </a:rPr>
              <a:pPr>
                <a:defRPr/>
              </a:pPr>
              <a:t>6/1/2018</a:t>
            </a:fld>
            <a:endParaRPr lang="en-US" dirty="0">
              <a:solidFill>
                <a:srgbClr val="58B6C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58B6C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302127-3778-4AB9-BACA-1F0162AB06E0}" type="slidenum">
              <a:rPr lang="en-US" smtClean="0">
                <a:solidFill>
                  <a:srgbClr val="58B6C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58B6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00246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52682" y="3856515"/>
            <a:ext cx="8238707" cy="9560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354" y="3946723"/>
            <a:ext cx="3536625" cy="517136"/>
          </a:xfrm>
        </p:spPr>
        <p:txBody>
          <a:bodyPr anchor="ctr"/>
          <a:lstStyle>
            <a:lvl1pPr algn="l">
              <a:defRPr sz="15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399" y="450900"/>
            <a:ext cx="8240400" cy="3153600"/>
          </a:xfrm>
        </p:spPr>
        <p:txBody>
          <a:bodyPr anchor="ctr">
            <a:normAutofit/>
          </a:bodyPr>
          <a:lstStyle>
            <a:lvl1pPr>
              <a:defRPr sz="1500">
                <a:solidFill>
                  <a:schemeClr val="tx2"/>
                </a:solidFill>
              </a:defRPr>
            </a:lvl1pPr>
            <a:lvl2pPr>
              <a:defRPr sz="1400">
                <a:solidFill>
                  <a:schemeClr val="tx2"/>
                </a:solidFill>
              </a:defRPr>
            </a:lvl2pPr>
            <a:lvl3pPr>
              <a:defRPr sz="1200">
                <a:solidFill>
                  <a:schemeClr val="tx2"/>
                </a:solidFill>
              </a:defRPr>
            </a:lvl3pPr>
            <a:lvl4pPr>
              <a:defRPr sz="1100">
                <a:solidFill>
                  <a:schemeClr val="tx2"/>
                </a:solidFill>
              </a:defRPr>
            </a:lvl4pPr>
            <a:lvl5pPr>
              <a:defRPr sz="1100">
                <a:solidFill>
                  <a:schemeClr val="tx2"/>
                </a:solidFill>
              </a:defRPr>
            </a:lvl5pPr>
            <a:lvl6pPr>
              <a:defRPr sz="1100">
                <a:solidFill>
                  <a:schemeClr val="tx2"/>
                </a:solidFill>
              </a:defRPr>
            </a:lvl6pPr>
            <a:lvl7pPr>
              <a:defRPr sz="1100">
                <a:solidFill>
                  <a:schemeClr val="tx2"/>
                </a:solidFill>
              </a:defRPr>
            </a:lvl7pPr>
            <a:lvl8pPr>
              <a:defRPr sz="1100">
                <a:solidFill>
                  <a:schemeClr val="tx2"/>
                </a:solidFill>
              </a:defRPr>
            </a:lvl8pPr>
            <a:lvl9pPr>
              <a:defRPr sz="11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05653" y="3946723"/>
            <a:ext cx="4265327" cy="517136"/>
          </a:xfrm>
        </p:spPr>
        <p:txBody>
          <a:bodyPr anchor="ctr">
            <a:normAutofit/>
          </a:bodyPr>
          <a:lstStyle>
            <a:lvl1pPr marL="0" indent="0" algn="r">
              <a:buNone/>
              <a:defRPr sz="800">
                <a:solidFill>
                  <a:schemeClr val="bg1"/>
                </a:solidFill>
              </a:defRPr>
            </a:lvl1pPr>
            <a:lvl2pPr marL="342587" indent="0">
              <a:buNone/>
              <a:defRPr sz="800"/>
            </a:lvl2pPr>
            <a:lvl3pPr marL="685205" indent="0">
              <a:buNone/>
              <a:defRPr sz="800"/>
            </a:lvl3pPr>
            <a:lvl4pPr marL="1027808" indent="0">
              <a:buNone/>
              <a:defRPr sz="700"/>
            </a:lvl4pPr>
            <a:lvl5pPr marL="1370410" indent="0">
              <a:buNone/>
              <a:defRPr sz="700"/>
            </a:lvl5pPr>
            <a:lvl6pPr marL="1713029" indent="0">
              <a:buNone/>
              <a:defRPr sz="700"/>
            </a:lvl6pPr>
            <a:lvl7pPr marL="2055614" indent="0">
              <a:buNone/>
              <a:defRPr sz="700"/>
            </a:lvl7pPr>
            <a:lvl8pPr marL="2398200" indent="0">
              <a:buNone/>
              <a:defRPr sz="700"/>
            </a:lvl8pPr>
            <a:lvl9pPr marL="2740787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77288D7E-6919-4AD0-B57C-749A406E67B7}" type="datetimeFigureOut">
              <a:rPr lang="en-US" smtClean="0">
                <a:solidFill>
                  <a:srgbClr val="3494BA">
                    <a:lumMod val="75000"/>
                    <a:lumOff val="25000"/>
                  </a:srgbClr>
                </a:solidFill>
              </a:rPr>
              <a:pPr>
                <a:defRPr/>
              </a:pPr>
              <a:t>6/1/2018</a:t>
            </a:fld>
            <a:endParaRPr lang="en-US" dirty="0">
              <a:solidFill>
                <a:srgbClr val="3494BA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3494BA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8D4DEDE4-5107-4C15-AAE1-4733C5EA9011}" type="slidenum">
              <a:rPr lang="en-US" smtClean="0">
                <a:solidFill>
                  <a:srgbClr val="3494BA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3494BA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06102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4" y="3520042"/>
            <a:ext cx="7989752" cy="425054"/>
          </a:xfrm>
        </p:spPr>
        <p:txBody>
          <a:bodyPr anchor="b">
            <a:normAutofit/>
          </a:bodyPr>
          <a:lstStyle>
            <a:lvl1pPr algn="l">
              <a:defRPr sz="1800" b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8095" y="449795"/>
            <a:ext cx="8238706" cy="266793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587" indent="0">
              <a:buNone/>
              <a:defRPr sz="1200"/>
            </a:lvl2pPr>
            <a:lvl3pPr marL="685205" indent="0">
              <a:buNone/>
              <a:defRPr sz="1200"/>
            </a:lvl3pPr>
            <a:lvl4pPr marL="1027808" indent="0">
              <a:buNone/>
              <a:defRPr sz="1200"/>
            </a:lvl4pPr>
            <a:lvl5pPr marL="1370410" indent="0">
              <a:buNone/>
              <a:defRPr sz="1200"/>
            </a:lvl5pPr>
            <a:lvl6pPr marL="1713029" indent="0">
              <a:buNone/>
              <a:defRPr sz="1200"/>
            </a:lvl6pPr>
            <a:lvl7pPr marL="2055614" indent="0">
              <a:buNone/>
              <a:defRPr sz="1200"/>
            </a:lvl7pPr>
            <a:lvl8pPr marL="2398200" indent="0">
              <a:buNone/>
              <a:defRPr sz="1200"/>
            </a:lvl8pPr>
            <a:lvl9pPr marL="2740787" indent="0">
              <a:buNone/>
              <a:defRPr sz="12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4" y="3945131"/>
            <a:ext cx="7989752" cy="449003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587" indent="0">
              <a:buNone/>
              <a:defRPr sz="900"/>
            </a:lvl2pPr>
            <a:lvl3pPr marL="685205" indent="0">
              <a:buNone/>
              <a:defRPr sz="800"/>
            </a:lvl3pPr>
            <a:lvl4pPr marL="1027808" indent="0">
              <a:buNone/>
              <a:defRPr sz="700"/>
            </a:lvl4pPr>
            <a:lvl5pPr marL="1370410" indent="0">
              <a:buNone/>
              <a:defRPr sz="700"/>
            </a:lvl5pPr>
            <a:lvl6pPr marL="1713029" indent="0">
              <a:buNone/>
              <a:defRPr sz="700"/>
            </a:lvl6pPr>
            <a:lvl7pPr marL="2055614" indent="0">
              <a:buNone/>
              <a:defRPr sz="700"/>
            </a:lvl7pPr>
            <a:lvl8pPr marL="2398200" indent="0">
              <a:buNone/>
              <a:defRPr sz="700"/>
            </a:lvl8pPr>
            <a:lvl9pPr marL="2740787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739C15-8E06-4D3A-A1E4-E168B360380A}" type="datetimeFigureOut">
              <a:rPr lang="en-US" smtClean="0">
                <a:solidFill>
                  <a:srgbClr val="58B6C0"/>
                </a:solidFill>
              </a:rPr>
              <a:pPr>
                <a:defRPr/>
              </a:pPr>
              <a:t>6/1/2018</a:t>
            </a:fld>
            <a:endParaRPr lang="en-US" dirty="0">
              <a:solidFill>
                <a:srgbClr val="58B6C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58B6C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575C63-61FE-4249-A1FF-B2700A512F84}" type="slidenum">
              <a:rPr lang="en-US" smtClean="0">
                <a:solidFill>
                  <a:srgbClr val="58B6C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58B6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22603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8128" y="449796"/>
            <a:ext cx="8238707" cy="9441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980DDE6-E4FC-434B-947A-D02AE155B69A}" type="datetimeFigureOut">
              <a:rPr lang="en-US" smtClean="0">
                <a:solidFill>
                  <a:srgbClr val="58B6C0"/>
                </a:solidFill>
              </a:rPr>
              <a:pPr>
                <a:defRPr/>
              </a:pPr>
              <a:t>6/1/2018</a:t>
            </a:fld>
            <a:endParaRPr lang="en-US" dirty="0">
              <a:solidFill>
                <a:srgbClr val="58B6C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58B6C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A7B13B-3081-42C1-B8F3-329FA8E1A290}" type="slidenum">
              <a:rPr lang="en-US" smtClean="0">
                <a:solidFill>
                  <a:srgbClr val="58B6C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58B6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4013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6629436" y="449802"/>
            <a:ext cx="2057399" cy="43627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2" y="506830"/>
            <a:ext cx="1503123" cy="388730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1228" y="506830"/>
            <a:ext cx="5922209" cy="3887305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45255" y="4467105"/>
            <a:ext cx="947672" cy="273844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81CFB637-0010-4F65-ABD0-927B57AE58D2}" type="datetimeFigureOut">
              <a:rPr lang="en-US" smtClean="0">
                <a:solidFill>
                  <a:srgbClr val="3494BA">
                    <a:lumMod val="75000"/>
                    <a:lumOff val="25000"/>
                  </a:srgbClr>
                </a:solidFill>
              </a:rPr>
              <a:pPr>
                <a:defRPr/>
              </a:pPr>
              <a:t>6/1/2018</a:t>
            </a:fld>
            <a:endParaRPr lang="en-US" dirty="0">
              <a:solidFill>
                <a:srgbClr val="3494BA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228" y="4463859"/>
            <a:ext cx="5922209" cy="273844"/>
          </a:xfrm>
        </p:spPr>
        <p:txBody>
          <a:bodyPr/>
          <a:lstStyle/>
          <a:p>
            <a:pPr>
              <a:defRPr/>
            </a:pPr>
            <a:endParaRPr lang="en-US" dirty="0">
              <a:solidFill>
                <a:srgbClr val="58B6C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48CED2D2-1290-4222-BAFB-0D06FD2C0448}" type="slidenum">
              <a:rPr lang="en-US" smtClean="0">
                <a:solidFill>
                  <a:srgbClr val="3494BA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3494BA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89212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56016" y="2163755"/>
            <a:ext cx="8240108" cy="2478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4" y="742952"/>
            <a:ext cx="7989752" cy="1128633"/>
          </a:xfrm>
          <a:effectLst/>
        </p:spPr>
        <p:txBody>
          <a:bodyPr anchor="b">
            <a:normAutofit/>
          </a:bodyPr>
          <a:lstStyle>
            <a:lvl1pPr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1871617"/>
            <a:ext cx="7989752" cy="442741"/>
          </a:xfrm>
        </p:spPr>
        <p:txBody>
          <a:bodyPr anchor="t">
            <a:normAutofit/>
          </a:bodyPr>
          <a:lstStyle>
            <a:lvl1pPr marL="0" indent="0" algn="l">
              <a:buNone/>
              <a:defRPr sz="1200" cap="all">
                <a:solidFill>
                  <a:schemeClr val="accent2"/>
                </a:solidFill>
              </a:defRPr>
            </a:lvl1pPr>
            <a:lvl2pPr marL="3426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78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0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31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5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8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09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D9F81B37-94EC-4D37-8347-68F6E798300D}" type="datetimeFigureOut">
              <a:rPr lang="en-US" smtClean="0">
                <a:solidFill>
                  <a:srgbClr val="3494BA">
                    <a:lumMod val="75000"/>
                    <a:lumOff val="25000"/>
                  </a:srgbClr>
                </a:solidFill>
              </a:rPr>
              <a:pPr>
                <a:defRPr/>
              </a:pPr>
              <a:t>6/1/2018</a:t>
            </a:fld>
            <a:endParaRPr lang="en-US" dirty="0">
              <a:solidFill>
                <a:srgbClr val="3494BA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3494BA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5365A34F-4516-4205-9DD4-8A90C0A8A459}" type="slidenum">
              <a:rPr lang="en-US" smtClean="0">
                <a:solidFill>
                  <a:srgbClr val="3494BA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3494BA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183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8126" y="449796"/>
            <a:ext cx="8238707" cy="9441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4" y="1671004"/>
            <a:ext cx="7989752" cy="272309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534DED-623A-428F-9931-E34CD4871CE9}" type="datetimeFigureOut">
              <a:rPr lang="en-US" smtClean="0">
                <a:solidFill>
                  <a:srgbClr val="58B6C0"/>
                </a:solidFill>
              </a:rPr>
              <a:pPr>
                <a:defRPr/>
              </a:pPr>
              <a:t>6/1/2018</a:t>
            </a:fld>
            <a:endParaRPr lang="en-US" dirty="0">
              <a:solidFill>
                <a:srgbClr val="58B6C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58B6C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A9B999-9A7E-4843-BED1-CC50071B83B3}" type="slidenum">
              <a:rPr lang="en-US" smtClean="0">
                <a:solidFill>
                  <a:srgbClr val="58B6C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58B6C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294" y="449828"/>
            <a:ext cx="1067539" cy="118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00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52680" y="3856483"/>
            <a:ext cx="8238707" cy="9441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227" y="2277431"/>
            <a:ext cx="7989751" cy="1128633"/>
          </a:xfrm>
        </p:spPr>
        <p:txBody>
          <a:bodyPr anchor="b">
            <a:normAutofit/>
          </a:bodyPr>
          <a:lstStyle>
            <a:lvl1pPr algn="l">
              <a:defRPr sz="2700" b="0" cap="all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227" y="3406064"/>
            <a:ext cx="7989751" cy="450417"/>
          </a:xfrm>
        </p:spPr>
        <p:txBody>
          <a:bodyPr anchor="t">
            <a:normAutofit/>
          </a:bodyPr>
          <a:lstStyle>
            <a:lvl1pPr marL="0" indent="0" algn="l">
              <a:buNone/>
              <a:defRPr sz="1400" cap="all">
                <a:solidFill>
                  <a:schemeClr val="accent2"/>
                </a:solidFill>
              </a:defRPr>
            </a:lvl1pPr>
            <a:lvl2pPr marL="3426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23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785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047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311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571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832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092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6BD12BE4-C248-405D-919B-6D04C37F2FBD}" type="datetimeFigureOut">
              <a:rPr lang="en-US" smtClean="0">
                <a:solidFill>
                  <a:srgbClr val="3494BA">
                    <a:lumMod val="75000"/>
                    <a:lumOff val="25000"/>
                  </a:srgbClr>
                </a:solidFill>
              </a:rPr>
              <a:pPr>
                <a:defRPr/>
              </a:pPr>
              <a:t>6/1/2018</a:t>
            </a:fld>
            <a:endParaRPr lang="en-US" dirty="0">
              <a:solidFill>
                <a:srgbClr val="3494BA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3494BA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D8BA1479-BAB2-45FE-9B7B-5432DED7C710}" type="slidenum">
              <a:rPr lang="en-US" smtClean="0">
                <a:solidFill>
                  <a:srgbClr val="3494BA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3494BA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5404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8126" y="449796"/>
            <a:ext cx="8238707" cy="9441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5" y="1671036"/>
            <a:ext cx="3899527" cy="2724785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2" y="1671037"/>
            <a:ext cx="3907662" cy="2724785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2EA7C0-5FAA-434C-9ED5-FF97EF01F938}" type="datetimeFigureOut">
              <a:rPr lang="en-US" smtClean="0">
                <a:solidFill>
                  <a:srgbClr val="58B6C0"/>
                </a:solidFill>
              </a:rPr>
              <a:pPr>
                <a:defRPr/>
              </a:pPr>
              <a:t>6/1/2018</a:t>
            </a:fld>
            <a:endParaRPr lang="en-US" dirty="0">
              <a:solidFill>
                <a:srgbClr val="58B6C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58B6C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A5F5CC-F87D-4A5F-B98A-99D259E08C4F}" type="slidenum">
              <a:rPr lang="en-US" smtClean="0">
                <a:solidFill>
                  <a:srgbClr val="58B6C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58B6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0869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488602-7A55-5941-912A-ED464957C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1F5DBAD-A4B3-1249-800D-143B05AC1B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9751540-5ADC-1A45-8DDA-1757900BE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EDA8B6E-C63E-9243-9F29-026B29B0C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580625-6338-C24F-AE32-D53D7B617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06140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spect="1"/>
          </p:cNvSpPr>
          <p:nvPr/>
        </p:nvSpPr>
        <p:spPr>
          <a:xfrm>
            <a:off x="448126" y="449796"/>
            <a:ext cx="8238707" cy="9441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20" y="1671035"/>
            <a:ext cx="3593500" cy="432197"/>
          </a:xfrm>
        </p:spPr>
        <p:txBody>
          <a:bodyPr anchor="b">
            <a:noAutofit/>
          </a:bodyPr>
          <a:lstStyle>
            <a:lvl1pPr marL="0" indent="0">
              <a:buNone/>
              <a:defRPr sz="1700" b="0">
                <a:solidFill>
                  <a:schemeClr val="accent2"/>
                </a:solidFill>
              </a:defRPr>
            </a:lvl1pPr>
            <a:lvl2pPr marL="342605" indent="0">
              <a:buNone/>
              <a:defRPr sz="1500" b="1"/>
            </a:lvl2pPr>
            <a:lvl3pPr marL="685239" indent="0">
              <a:buNone/>
              <a:defRPr sz="1400" b="1"/>
            </a:lvl3pPr>
            <a:lvl4pPr marL="1027859" indent="0">
              <a:buNone/>
              <a:defRPr sz="1200" b="1"/>
            </a:lvl4pPr>
            <a:lvl5pPr marL="1370478" indent="0">
              <a:buNone/>
              <a:defRPr sz="1200" b="1"/>
            </a:lvl5pPr>
            <a:lvl6pPr marL="1713113" indent="0">
              <a:buNone/>
              <a:defRPr sz="1200" b="1"/>
            </a:lvl6pPr>
            <a:lvl7pPr marL="2055716" indent="0">
              <a:buNone/>
              <a:defRPr sz="1200" b="1"/>
            </a:lvl7pPr>
            <a:lvl8pPr marL="2398320" indent="0">
              <a:buNone/>
              <a:defRPr sz="1200" b="1"/>
            </a:lvl8pPr>
            <a:lvl9pPr marL="2740925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5" y="2194573"/>
            <a:ext cx="3899527" cy="2201249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69309" y="1671035"/>
            <a:ext cx="3601635" cy="432197"/>
          </a:xfrm>
        </p:spPr>
        <p:txBody>
          <a:bodyPr anchor="b">
            <a:noAutofit/>
          </a:bodyPr>
          <a:lstStyle>
            <a:lvl1pPr marL="0" indent="0">
              <a:buNone/>
              <a:defRPr sz="1700" b="0">
                <a:solidFill>
                  <a:schemeClr val="accent2"/>
                </a:solidFill>
              </a:defRPr>
            </a:lvl1pPr>
            <a:lvl2pPr marL="342605" indent="0">
              <a:buNone/>
              <a:defRPr sz="1500" b="1"/>
            </a:lvl2pPr>
            <a:lvl3pPr marL="685239" indent="0">
              <a:buNone/>
              <a:defRPr sz="1400" b="1"/>
            </a:lvl3pPr>
            <a:lvl4pPr marL="1027859" indent="0">
              <a:buNone/>
              <a:defRPr sz="1200" b="1"/>
            </a:lvl4pPr>
            <a:lvl5pPr marL="1370478" indent="0">
              <a:buNone/>
              <a:defRPr sz="1200" b="1"/>
            </a:lvl5pPr>
            <a:lvl6pPr marL="1713113" indent="0">
              <a:buNone/>
              <a:defRPr sz="1200" b="1"/>
            </a:lvl6pPr>
            <a:lvl7pPr marL="2055716" indent="0">
              <a:buNone/>
              <a:defRPr sz="1200" b="1"/>
            </a:lvl7pPr>
            <a:lvl8pPr marL="2398320" indent="0">
              <a:buNone/>
              <a:defRPr sz="1200" b="1"/>
            </a:lvl8pPr>
            <a:lvl9pPr marL="2740925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2" y="2194573"/>
            <a:ext cx="3907662" cy="2201249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2B8DCB-1840-4770-B78C-FB07FF4FC534}" type="datetimeFigureOut">
              <a:rPr lang="en-US" smtClean="0">
                <a:solidFill>
                  <a:srgbClr val="58B6C0"/>
                </a:solidFill>
              </a:rPr>
              <a:pPr>
                <a:defRPr/>
              </a:pPr>
              <a:t>6/1/2018</a:t>
            </a:fld>
            <a:endParaRPr lang="en-US" dirty="0">
              <a:solidFill>
                <a:srgbClr val="58B6C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58B6C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E308A6-A11C-48F6-8598-8FA2D2A46CE9}" type="slidenum">
              <a:rPr lang="en-US" smtClean="0">
                <a:solidFill>
                  <a:srgbClr val="58B6C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58B6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67350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spect="1"/>
          </p:cNvSpPr>
          <p:nvPr/>
        </p:nvSpPr>
        <p:spPr>
          <a:xfrm>
            <a:off x="448126" y="449796"/>
            <a:ext cx="8238707" cy="9441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341683-B0E7-4540-A0D6-F69903B2E066}" type="datetimeFigureOut">
              <a:rPr lang="en-US" smtClean="0">
                <a:solidFill>
                  <a:srgbClr val="58B6C0"/>
                </a:solidFill>
              </a:rPr>
              <a:pPr>
                <a:defRPr/>
              </a:pPr>
              <a:t>6/1/2018</a:t>
            </a:fld>
            <a:endParaRPr lang="en-US" dirty="0">
              <a:solidFill>
                <a:srgbClr val="58B6C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58B6C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383A0F-5CAE-4D3E-A1FF-869C8EAF3C39}" type="slidenum">
              <a:rPr lang="en-US" smtClean="0">
                <a:solidFill>
                  <a:srgbClr val="58B6C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58B6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09645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2AD904-61E3-4B25-8136-7A70246F8E00}" type="datetimeFigureOut">
              <a:rPr lang="en-US" smtClean="0">
                <a:solidFill>
                  <a:srgbClr val="58B6C0"/>
                </a:solidFill>
              </a:rPr>
              <a:pPr>
                <a:defRPr/>
              </a:pPr>
              <a:t>6/1/2018</a:t>
            </a:fld>
            <a:endParaRPr lang="en-US" dirty="0">
              <a:solidFill>
                <a:srgbClr val="58B6C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58B6C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302127-3778-4AB9-BACA-1F0162AB06E0}" type="slidenum">
              <a:rPr lang="en-US" smtClean="0">
                <a:solidFill>
                  <a:srgbClr val="58B6C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58B6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69746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52680" y="3856513"/>
            <a:ext cx="8238707" cy="9560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354" y="3946723"/>
            <a:ext cx="3536625" cy="517136"/>
          </a:xfrm>
        </p:spPr>
        <p:txBody>
          <a:bodyPr anchor="ctr"/>
          <a:lstStyle>
            <a:lvl1pPr algn="l">
              <a:defRPr sz="15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399" y="450900"/>
            <a:ext cx="8240400" cy="3153600"/>
          </a:xfrm>
        </p:spPr>
        <p:txBody>
          <a:bodyPr anchor="ctr">
            <a:normAutofit/>
          </a:bodyPr>
          <a:lstStyle>
            <a:lvl1pPr>
              <a:defRPr sz="1500">
                <a:solidFill>
                  <a:schemeClr val="tx2"/>
                </a:solidFill>
              </a:defRPr>
            </a:lvl1pPr>
            <a:lvl2pPr>
              <a:defRPr sz="1400">
                <a:solidFill>
                  <a:schemeClr val="tx2"/>
                </a:solidFill>
              </a:defRPr>
            </a:lvl2pPr>
            <a:lvl3pPr>
              <a:defRPr sz="1200">
                <a:solidFill>
                  <a:schemeClr val="tx2"/>
                </a:solidFill>
              </a:defRPr>
            </a:lvl3pPr>
            <a:lvl4pPr>
              <a:defRPr sz="1100">
                <a:solidFill>
                  <a:schemeClr val="tx2"/>
                </a:solidFill>
              </a:defRPr>
            </a:lvl4pPr>
            <a:lvl5pPr>
              <a:defRPr sz="1100">
                <a:solidFill>
                  <a:schemeClr val="tx2"/>
                </a:solidFill>
              </a:defRPr>
            </a:lvl5pPr>
            <a:lvl6pPr>
              <a:defRPr sz="1100">
                <a:solidFill>
                  <a:schemeClr val="tx2"/>
                </a:solidFill>
              </a:defRPr>
            </a:lvl6pPr>
            <a:lvl7pPr>
              <a:defRPr sz="1100">
                <a:solidFill>
                  <a:schemeClr val="tx2"/>
                </a:solidFill>
              </a:defRPr>
            </a:lvl7pPr>
            <a:lvl8pPr>
              <a:defRPr sz="1100">
                <a:solidFill>
                  <a:schemeClr val="tx2"/>
                </a:solidFill>
              </a:defRPr>
            </a:lvl8pPr>
            <a:lvl9pPr>
              <a:defRPr sz="11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05651" y="3946723"/>
            <a:ext cx="4265327" cy="517136"/>
          </a:xfrm>
        </p:spPr>
        <p:txBody>
          <a:bodyPr anchor="ctr">
            <a:normAutofit/>
          </a:bodyPr>
          <a:lstStyle>
            <a:lvl1pPr marL="0" indent="0" algn="r">
              <a:buNone/>
              <a:defRPr sz="800">
                <a:solidFill>
                  <a:schemeClr val="bg1"/>
                </a:solidFill>
              </a:defRPr>
            </a:lvl1pPr>
            <a:lvl2pPr marL="342605" indent="0">
              <a:buNone/>
              <a:defRPr sz="800"/>
            </a:lvl2pPr>
            <a:lvl3pPr marL="685239" indent="0">
              <a:buNone/>
              <a:defRPr sz="800"/>
            </a:lvl3pPr>
            <a:lvl4pPr marL="1027859" indent="0">
              <a:buNone/>
              <a:defRPr sz="700"/>
            </a:lvl4pPr>
            <a:lvl5pPr marL="1370478" indent="0">
              <a:buNone/>
              <a:defRPr sz="700"/>
            </a:lvl5pPr>
            <a:lvl6pPr marL="1713113" indent="0">
              <a:buNone/>
              <a:defRPr sz="700"/>
            </a:lvl6pPr>
            <a:lvl7pPr marL="2055716" indent="0">
              <a:buNone/>
              <a:defRPr sz="700"/>
            </a:lvl7pPr>
            <a:lvl8pPr marL="2398320" indent="0">
              <a:buNone/>
              <a:defRPr sz="700"/>
            </a:lvl8pPr>
            <a:lvl9pPr marL="2740925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77288D7E-6919-4AD0-B57C-749A406E67B7}" type="datetimeFigureOut">
              <a:rPr lang="en-US" smtClean="0">
                <a:solidFill>
                  <a:srgbClr val="3494BA">
                    <a:lumMod val="75000"/>
                    <a:lumOff val="25000"/>
                  </a:srgbClr>
                </a:solidFill>
              </a:rPr>
              <a:pPr>
                <a:defRPr/>
              </a:pPr>
              <a:t>6/1/2018</a:t>
            </a:fld>
            <a:endParaRPr lang="en-US" dirty="0">
              <a:solidFill>
                <a:srgbClr val="3494BA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3494BA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8D4DEDE4-5107-4C15-AAE1-4733C5EA9011}" type="slidenum">
              <a:rPr lang="en-US" smtClean="0">
                <a:solidFill>
                  <a:srgbClr val="3494BA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3494BA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53534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4" y="3520042"/>
            <a:ext cx="7989752" cy="425054"/>
          </a:xfrm>
        </p:spPr>
        <p:txBody>
          <a:bodyPr anchor="b">
            <a:normAutofit/>
          </a:bodyPr>
          <a:lstStyle>
            <a:lvl1pPr algn="l">
              <a:defRPr sz="1800" b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8095" y="449795"/>
            <a:ext cx="8238706" cy="266793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605" indent="0">
              <a:buNone/>
              <a:defRPr sz="1200"/>
            </a:lvl2pPr>
            <a:lvl3pPr marL="685239" indent="0">
              <a:buNone/>
              <a:defRPr sz="1200"/>
            </a:lvl3pPr>
            <a:lvl4pPr marL="1027859" indent="0">
              <a:buNone/>
              <a:defRPr sz="1200"/>
            </a:lvl4pPr>
            <a:lvl5pPr marL="1370478" indent="0">
              <a:buNone/>
              <a:defRPr sz="1200"/>
            </a:lvl5pPr>
            <a:lvl6pPr marL="1713113" indent="0">
              <a:buNone/>
              <a:defRPr sz="1200"/>
            </a:lvl6pPr>
            <a:lvl7pPr marL="2055716" indent="0">
              <a:buNone/>
              <a:defRPr sz="1200"/>
            </a:lvl7pPr>
            <a:lvl8pPr marL="2398320" indent="0">
              <a:buNone/>
              <a:defRPr sz="1200"/>
            </a:lvl8pPr>
            <a:lvl9pPr marL="2740925" indent="0">
              <a:buNone/>
              <a:defRPr sz="12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4" y="3945129"/>
            <a:ext cx="7989752" cy="449003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605" indent="0">
              <a:buNone/>
              <a:defRPr sz="900"/>
            </a:lvl2pPr>
            <a:lvl3pPr marL="685239" indent="0">
              <a:buNone/>
              <a:defRPr sz="800"/>
            </a:lvl3pPr>
            <a:lvl4pPr marL="1027859" indent="0">
              <a:buNone/>
              <a:defRPr sz="700"/>
            </a:lvl4pPr>
            <a:lvl5pPr marL="1370478" indent="0">
              <a:buNone/>
              <a:defRPr sz="700"/>
            </a:lvl5pPr>
            <a:lvl6pPr marL="1713113" indent="0">
              <a:buNone/>
              <a:defRPr sz="700"/>
            </a:lvl6pPr>
            <a:lvl7pPr marL="2055716" indent="0">
              <a:buNone/>
              <a:defRPr sz="700"/>
            </a:lvl7pPr>
            <a:lvl8pPr marL="2398320" indent="0">
              <a:buNone/>
              <a:defRPr sz="700"/>
            </a:lvl8pPr>
            <a:lvl9pPr marL="2740925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739C15-8E06-4D3A-A1E4-E168B360380A}" type="datetimeFigureOut">
              <a:rPr lang="en-US" smtClean="0">
                <a:solidFill>
                  <a:srgbClr val="58B6C0"/>
                </a:solidFill>
              </a:rPr>
              <a:pPr>
                <a:defRPr/>
              </a:pPr>
              <a:t>6/1/2018</a:t>
            </a:fld>
            <a:endParaRPr lang="en-US" dirty="0">
              <a:solidFill>
                <a:srgbClr val="58B6C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58B6C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575C63-61FE-4249-A1FF-B2700A512F84}" type="slidenum">
              <a:rPr lang="en-US" smtClean="0">
                <a:solidFill>
                  <a:srgbClr val="58B6C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58B6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42923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8126" y="449796"/>
            <a:ext cx="8238707" cy="9441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980DDE6-E4FC-434B-947A-D02AE155B69A}" type="datetimeFigureOut">
              <a:rPr lang="en-US" smtClean="0">
                <a:solidFill>
                  <a:srgbClr val="58B6C0"/>
                </a:solidFill>
              </a:rPr>
              <a:pPr>
                <a:defRPr/>
              </a:pPr>
              <a:t>6/1/2018</a:t>
            </a:fld>
            <a:endParaRPr lang="en-US" dirty="0">
              <a:solidFill>
                <a:srgbClr val="58B6C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58B6C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A7B13B-3081-42C1-B8F3-329FA8E1A290}" type="slidenum">
              <a:rPr lang="en-US" smtClean="0">
                <a:solidFill>
                  <a:srgbClr val="58B6C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58B6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85168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6629434" y="449802"/>
            <a:ext cx="2057399" cy="43627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2" y="506828"/>
            <a:ext cx="1503123" cy="388730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1226" y="506828"/>
            <a:ext cx="5922209" cy="3887305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45255" y="4467105"/>
            <a:ext cx="947672" cy="273844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81CFB637-0010-4F65-ABD0-927B57AE58D2}" type="datetimeFigureOut">
              <a:rPr lang="en-US" smtClean="0">
                <a:solidFill>
                  <a:srgbClr val="3494BA">
                    <a:lumMod val="75000"/>
                    <a:lumOff val="25000"/>
                  </a:srgbClr>
                </a:solidFill>
              </a:rPr>
              <a:pPr>
                <a:defRPr/>
              </a:pPr>
              <a:t>6/1/2018</a:t>
            </a:fld>
            <a:endParaRPr lang="en-US" dirty="0">
              <a:solidFill>
                <a:srgbClr val="3494BA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226" y="4463859"/>
            <a:ext cx="5922209" cy="273844"/>
          </a:xfrm>
        </p:spPr>
        <p:txBody>
          <a:bodyPr/>
          <a:lstStyle/>
          <a:p>
            <a:pPr>
              <a:defRPr/>
            </a:pPr>
            <a:endParaRPr lang="en-US" dirty="0">
              <a:solidFill>
                <a:srgbClr val="58B6C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48CED2D2-1290-4222-BAFB-0D06FD2C0448}" type="slidenum">
              <a:rPr lang="en-US" smtClean="0">
                <a:solidFill>
                  <a:srgbClr val="3494BA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3494BA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42804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CE46B9B-FA16-5947-87D9-0D79A55A53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9FDC622-B392-2F46-BD55-F9DBD6FCCD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686" indent="0" algn="ctr">
              <a:buNone/>
              <a:defRPr sz="1500"/>
            </a:lvl2pPr>
            <a:lvl3pPr marL="685392" indent="0" algn="ctr">
              <a:buNone/>
              <a:defRPr sz="1400"/>
            </a:lvl3pPr>
            <a:lvl4pPr marL="1028088" indent="0" algn="ctr">
              <a:buNone/>
              <a:defRPr sz="1200"/>
            </a:lvl4pPr>
            <a:lvl5pPr marL="1370784" indent="0" algn="ctr">
              <a:buNone/>
              <a:defRPr sz="1200"/>
            </a:lvl5pPr>
            <a:lvl6pPr marL="1713491" indent="0" algn="ctr">
              <a:buNone/>
              <a:defRPr sz="1200"/>
            </a:lvl6pPr>
            <a:lvl7pPr marL="2056175" indent="0" algn="ctr">
              <a:buNone/>
              <a:defRPr sz="1200"/>
            </a:lvl7pPr>
            <a:lvl8pPr marL="2398860" indent="0" algn="ctr">
              <a:buNone/>
              <a:defRPr sz="1200"/>
            </a:lvl8pPr>
            <a:lvl9pPr marL="2741546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F17BFFF-EA2F-F34A-8EC3-69120658C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02DD2DA-3B8A-4D4C-98F5-327326B93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A6D287D-467F-AD43-BD35-353DCF58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51652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488602-7A55-5941-912A-ED464957C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1F5DBAD-A4B3-1249-800D-143B05AC1B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9751540-5ADC-1A45-8DDA-1757900BE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EDA8B6E-C63E-9243-9F29-026B29B0C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D580625-6338-C24F-AE32-D53D7B617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02795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0E625A0-8A48-6348-8D16-3771A098D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28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3347568-EB94-784D-86C9-AF435B1529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6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3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08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78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4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1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88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15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4E2ACCD-56C0-FD4D-AA61-0866BF8D6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07C769A-C120-F045-B487-07B7E4970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C676F30-E73E-3E41-A1FD-D0ADB85D0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7512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E625A0-8A48-6348-8D16-3771A098D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403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3347568-EB94-784D-86C9-AF435B1529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01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1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617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823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034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235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43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637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E2ACCD-56C0-FD4D-AA61-0866BF8D6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07C769A-C120-F045-B487-07B7E4970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C676F30-E73E-3E41-A1FD-D0ADB85D0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17012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CC7F654-6901-BC42-9467-390DBA7F1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D47E754-8567-0D47-B1D8-E1BAAF3D7A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927B703-6225-FC42-8DA9-146C839A28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2F3A158-3D58-CC4E-B6AA-F034C1ACF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B760D23-50EB-804E-8B5B-4371A2EDB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F34B556-AA12-9643-95B8-ED9AF10C5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10484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E7EA148-13D2-4C48-94FD-97C50AD45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7C45142-1DA3-4743-BFA4-402577DACA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86" indent="0">
              <a:buNone/>
              <a:defRPr sz="1500" b="1"/>
            </a:lvl2pPr>
            <a:lvl3pPr marL="685392" indent="0">
              <a:buNone/>
              <a:defRPr sz="1400" b="1"/>
            </a:lvl3pPr>
            <a:lvl4pPr marL="1028088" indent="0">
              <a:buNone/>
              <a:defRPr sz="1200" b="1"/>
            </a:lvl4pPr>
            <a:lvl5pPr marL="1370784" indent="0">
              <a:buNone/>
              <a:defRPr sz="1200" b="1"/>
            </a:lvl5pPr>
            <a:lvl6pPr marL="1713491" indent="0">
              <a:buNone/>
              <a:defRPr sz="1200" b="1"/>
            </a:lvl6pPr>
            <a:lvl7pPr marL="2056175" indent="0">
              <a:buNone/>
              <a:defRPr sz="1200" b="1"/>
            </a:lvl7pPr>
            <a:lvl8pPr marL="2398860" indent="0">
              <a:buNone/>
              <a:defRPr sz="1200" b="1"/>
            </a:lvl8pPr>
            <a:lvl9pPr marL="2741546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C23EA32-E866-7940-9B54-15F87F7492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62881F2-BE0E-9240-B060-6F8F3D3CF1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86" indent="0">
              <a:buNone/>
              <a:defRPr sz="1500" b="1"/>
            </a:lvl2pPr>
            <a:lvl3pPr marL="685392" indent="0">
              <a:buNone/>
              <a:defRPr sz="1400" b="1"/>
            </a:lvl3pPr>
            <a:lvl4pPr marL="1028088" indent="0">
              <a:buNone/>
              <a:defRPr sz="1200" b="1"/>
            </a:lvl4pPr>
            <a:lvl5pPr marL="1370784" indent="0">
              <a:buNone/>
              <a:defRPr sz="1200" b="1"/>
            </a:lvl5pPr>
            <a:lvl6pPr marL="1713491" indent="0">
              <a:buNone/>
              <a:defRPr sz="1200" b="1"/>
            </a:lvl6pPr>
            <a:lvl7pPr marL="2056175" indent="0">
              <a:buNone/>
              <a:defRPr sz="1200" b="1"/>
            </a:lvl7pPr>
            <a:lvl8pPr marL="2398860" indent="0">
              <a:buNone/>
              <a:defRPr sz="1200" b="1"/>
            </a:lvl8pPr>
            <a:lvl9pPr marL="2741546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E6E84E5-DBE8-C945-AF46-833A6B944E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4054D52-8C1F-734B-8CC6-1FE0994F6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728D3F1-CD84-A747-A187-B3BCFC162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293F10C-EABA-8841-96CD-C089BB67B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41780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C307CA1-E0DA-044B-A697-7227C24DF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454FFC1-31F9-4F49-8F4A-3599A1A42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4A74C0A-7301-7C43-90D8-517DAC419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88C9412-CA95-024C-9F6E-5D48C50D8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43141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57697C15-E544-C642-A018-FC5DA8F79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93FC200A-9F93-934D-8439-21783EE15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6D580D9-3860-084E-B129-C30741E1E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78749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01F80A-686D-BC48-ADAC-09A3527B7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84F3874-0D98-6644-8F4B-D20E94774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93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8A13C3B-2028-A643-93F7-0D073D9702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686" indent="0">
              <a:buNone/>
              <a:defRPr sz="1100"/>
            </a:lvl2pPr>
            <a:lvl3pPr marL="685392" indent="0">
              <a:buNone/>
              <a:defRPr sz="900"/>
            </a:lvl3pPr>
            <a:lvl4pPr marL="1028088" indent="0">
              <a:buNone/>
              <a:defRPr sz="800"/>
            </a:lvl4pPr>
            <a:lvl5pPr marL="1370784" indent="0">
              <a:buNone/>
              <a:defRPr sz="800"/>
            </a:lvl5pPr>
            <a:lvl6pPr marL="1713491" indent="0">
              <a:buNone/>
              <a:defRPr sz="800"/>
            </a:lvl6pPr>
            <a:lvl7pPr marL="2056175" indent="0">
              <a:buNone/>
              <a:defRPr sz="800"/>
            </a:lvl7pPr>
            <a:lvl8pPr marL="2398860" indent="0">
              <a:buNone/>
              <a:defRPr sz="800"/>
            </a:lvl8pPr>
            <a:lvl9pPr marL="2741546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563FDE6-4C4B-FE48-997B-C696E8341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9CFD968-00BA-0D4F-B95E-0B8551337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113140C-7B29-2244-ADA5-712CD3F67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68547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37B922-9697-324F-B581-91C566A30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F236B73-434E-8D4B-904D-FA56325966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93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686" indent="0">
              <a:buNone/>
              <a:defRPr sz="2100"/>
            </a:lvl2pPr>
            <a:lvl3pPr marL="685392" indent="0">
              <a:buNone/>
              <a:defRPr sz="1800"/>
            </a:lvl3pPr>
            <a:lvl4pPr marL="1028088" indent="0">
              <a:buNone/>
              <a:defRPr sz="1500"/>
            </a:lvl4pPr>
            <a:lvl5pPr marL="1370784" indent="0">
              <a:buNone/>
              <a:defRPr sz="1500"/>
            </a:lvl5pPr>
            <a:lvl6pPr marL="1713491" indent="0">
              <a:buNone/>
              <a:defRPr sz="1500"/>
            </a:lvl6pPr>
            <a:lvl7pPr marL="2056175" indent="0">
              <a:buNone/>
              <a:defRPr sz="1500"/>
            </a:lvl7pPr>
            <a:lvl8pPr marL="2398860" indent="0">
              <a:buNone/>
              <a:defRPr sz="1500"/>
            </a:lvl8pPr>
            <a:lvl9pPr marL="2741546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2C6DF7F-86A1-3247-848F-DFB6C09387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686" indent="0">
              <a:buNone/>
              <a:defRPr sz="1100"/>
            </a:lvl2pPr>
            <a:lvl3pPr marL="685392" indent="0">
              <a:buNone/>
              <a:defRPr sz="900"/>
            </a:lvl3pPr>
            <a:lvl4pPr marL="1028088" indent="0">
              <a:buNone/>
              <a:defRPr sz="800"/>
            </a:lvl4pPr>
            <a:lvl5pPr marL="1370784" indent="0">
              <a:buNone/>
              <a:defRPr sz="800"/>
            </a:lvl5pPr>
            <a:lvl6pPr marL="1713491" indent="0">
              <a:buNone/>
              <a:defRPr sz="800"/>
            </a:lvl6pPr>
            <a:lvl7pPr marL="2056175" indent="0">
              <a:buNone/>
              <a:defRPr sz="800"/>
            </a:lvl7pPr>
            <a:lvl8pPr marL="2398860" indent="0">
              <a:buNone/>
              <a:defRPr sz="800"/>
            </a:lvl8pPr>
            <a:lvl9pPr marL="2741546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AAE434C-E49B-524E-8AD3-FF0FFE6B1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6D94F72-78AF-C04E-AF99-8FA05382F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9BDE2F8-4B35-E846-8092-D5654AE2D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2408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35085C0-3E9A-D74D-AC7A-53E80C636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55C7DEC-7DBA-1148-B0A6-E9D2BBC77B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A01966D-7B9D-0D4D-812F-81C8B5A20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09B71F7-36F2-CE47-98B2-55813EC49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EF211B8-CBCB-C741-8801-7E3F2AD4D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84999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C15D1CF3-957B-2949-9CBB-369AAA0544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68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1D418F3-8F9E-8347-A935-0791340B9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68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CDB571C-4900-C244-ADE7-BD3155AF6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E4C419E-B283-E944-A3B3-FFBC1D4B0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6E1971-58A7-F545-8954-8F26D4B96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55022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43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6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5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8E11-1D96-40DF-9AA1-C953A773E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38087-800E-4021-837F-A369F2D41B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24091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8E11-1D96-40DF-9AA1-C953A773E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38087-800E-4021-837F-A369F2D41B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1714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C7F654-6901-BC42-9467-390DBA7F1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D47E754-8567-0D47-B1D8-E1BAAF3D7A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927B703-6225-FC42-8DA9-146C839A28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2F3A158-3D58-CC4E-B6AA-F034C1ACF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B760D23-50EB-804E-8B5B-4371A2EDB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F34B556-AA12-9643-95B8-ED9AF10C5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51858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1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8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7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7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6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5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4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4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8E11-1D96-40DF-9AA1-C953A773E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38087-800E-4021-837F-A369F2D41B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90008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8E11-1D96-40DF-9AA1-C953A773E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38087-800E-4021-837F-A369F2D41B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36755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4" indent="0">
              <a:buNone/>
              <a:defRPr sz="2000" b="1"/>
            </a:lvl2pPr>
            <a:lvl3pPr marL="913860" indent="0">
              <a:buNone/>
              <a:defRPr sz="1800" b="1"/>
            </a:lvl3pPr>
            <a:lvl4pPr marL="1370784" indent="0">
              <a:buNone/>
              <a:defRPr sz="1600" b="1"/>
            </a:lvl4pPr>
            <a:lvl5pPr marL="1827719" indent="0">
              <a:buNone/>
              <a:defRPr sz="1600" b="1"/>
            </a:lvl5pPr>
            <a:lvl6pPr marL="2284632" indent="0">
              <a:buNone/>
              <a:defRPr sz="1600" b="1"/>
            </a:lvl6pPr>
            <a:lvl7pPr marL="2741546" indent="0">
              <a:buNone/>
              <a:defRPr sz="1600" b="1"/>
            </a:lvl7pPr>
            <a:lvl8pPr marL="3198480" indent="0">
              <a:buNone/>
              <a:defRPr sz="1600" b="1"/>
            </a:lvl8pPr>
            <a:lvl9pPr marL="365540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4" indent="0">
              <a:buNone/>
              <a:defRPr sz="2000" b="1"/>
            </a:lvl2pPr>
            <a:lvl3pPr marL="913860" indent="0">
              <a:buNone/>
              <a:defRPr sz="1800" b="1"/>
            </a:lvl3pPr>
            <a:lvl4pPr marL="1370784" indent="0">
              <a:buNone/>
              <a:defRPr sz="1600" b="1"/>
            </a:lvl4pPr>
            <a:lvl5pPr marL="1827719" indent="0">
              <a:buNone/>
              <a:defRPr sz="1600" b="1"/>
            </a:lvl5pPr>
            <a:lvl6pPr marL="2284632" indent="0">
              <a:buNone/>
              <a:defRPr sz="1600" b="1"/>
            </a:lvl6pPr>
            <a:lvl7pPr marL="2741546" indent="0">
              <a:buNone/>
              <a:defRPr sz="1600" b="1"/>
            </a:lvl7pPr>
            <a:lvl8pPr marL="3198480" indent="0">
              <a:buNone/>
              <a:defRPr sz="1600" b="1"/>
            </a:lvl8pPr>
            <a:lvl9pPr marL="365540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8E11-1D96-40DF-9AA1-C953A773E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38087-800E-4021-837F-A369F2D41B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42916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8E11-1D96-40DF-9AA1-C953A773E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38087-800E-4021-837F-A369F2D41B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8276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8E11-1D96-40DF-9AA1-C953A773E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38087-800E-4021-837F-A369F2D41B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98719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1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914" indent="0">
              <a:buNone/>
              <a:defRPr sz="1200"/>
            </a:lvl2pPr>
            <a:lvl3pPr marL="913860" indent="0">
              <a:buNone/>
              <a:defRPr sz="1000"/>
            </a:lvl3pPr>
            <a:lvl4pPr marL="1370784" indent="0">
              <a:buNone/>
              <a:defRPr sz="900"/>
            </a:lvl4pPr>
            <a:lvl5pPr marL="1827719" indent="0">
              <a:buNone/>
              <a:defRPr sz="900"/>
            </a:lvl5pPr>
            <a:lvl6pPr marL="2284632" indent="0">
              <a:buNone/>
              <a:defRPr sz="900"/>
            </a:lvl6pPr>
            <a:lvl7pPr marL="2741546" indent="0">
              <a:buNone/>
              <a:defRPr sz="900"/>
            </a:lvl7pPr>
            <a:lvl8pPr marL="3198480" indent="0">
              <a:buNone/>
              <a:defRPr sz="900"/>
            </a:lvl8pPr>
            <a:lvl9pPr marL="365540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8E11-1D96-40DF-9AA1-C953A773E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38087-800E-4021-837F-A369F2D41B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94633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914" indent="0">
              <a:buNone/>
              <a:defRPr sz="2800"/>
            </a:lvl2pPr>
            <a:lvl3pPr marL="913860" indent="0">
              <a:buNone/>
              <a:defRPr sz="2400"/>
            </a:lvl3pPr>
            <a:lvl4pPr marL="1370784" indent="0">
              <a:buNone/>
              <a:defRPr sz="2000"/>
            </a:lvl4pPr>
            <a:lvl5pPr marL="1827719" indent="0">
              <a:buNone/>
              <a:defRPr sz="2000"/>
            </a:lvl5pPr>
            <a:lvl6pPr marL="2284632" indent="0">
              <a:buNone/>
              <a:defRPr sz="2000"/>
            </a:lvl6pPr>
            <a:lvl7pPr marL="2741546" indent="0">
              <a:buNone/>
              <a:defRPr sz="2000"/>
            </a:lvl7pPr>
            <a:lvl8pPr marL="3198480" indent="0">
              <a:buNone/>
              <a:defRPr sz="2000"/>
            </a:lvl8pPr>
            <a:lvl9pPr marL="3655405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914" indent="0">
              <a:buNone/>
              <a:defRPr sz="1200"/>
            </a:lvl2pPr>
            <a:lvl3pPr marL="913860" indent="0">
              <a:buNone/>
              <a:defRPr sz="1000"/>
            </a:lvl3pPr>
            <a:lvl4pPr marL="1370784" indent="0">
              <a:buNone/>
              <a:defRPr sz="900"/>
            </a:lvl4pPr>
            <a:lvl5pPr marL="1827719" indent="0">
              <a:buNone/>
              <a:defRPr sz="900"/>
            </a:lvl5pPr>
            <a:lvl6pPr marL="2284632" indent="0">
              <a:buNone/>
              <a:defRPr sz="900"/>
            </a:lvl6pPr>
            <a:lvl7pPr marL="2741546" indent="0">
              <a:buNone/>
              <a:defRPr sz="900"/>
            </a:lvl7pPr>
            <a:lvl8pPr marL="3198480" indent="0">
              <a:buNone/>
              <a:defRPr sz="900"/>
            </a:lvl8pPr>
            <a:lvl9pPr marL="365540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8E11-1D96-40DF-9AA1-C953A773E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38087-800E-4021-837F-A369F2D41B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14240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8E11-1D96-40DF-9AA1-C953A773E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38087-800E-4021-837F-A369F2D41B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9405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8E11-1D96-40DF-9AA1-C953A773E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38087-800E-4021-837F-A369F2D41B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8467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7EA148-13D2-4C48-94FD-97C50AD45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7C45142-1DA3-4743-BFA4-402577DACA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011" indent="0">
              <a:buNone/>
              <a:defRPr sz="1500" b="1"/>
            </a:lvl2pPr>
            <a:lvl3pPr marL="684117" indent="0">
              <a:buNone/>
              <a:defRPr sz="1400" b="1"/>
            </a:lvl3pPr>
            <a:lvl4pPr marL="1026176" indent="0">
              <a:buNone/>
              <a:defRPr sz="1200" b="1"/>
            </a:lvl4pPr>
            <a:lvl5pPr marL="1368234" indent="0">
              <a:buNone/>
              <a:defRPr sz="1200" b="1"/>
            </a:lvl5pPr>
            <a:lvl6pPr marL="1710341" indent="0">
              <a:buNone/>
              <a:defRPr sz="1200" b="1"/>
            </a:lvl6pPr>
            <a:lvl7pPr marL="2052350" indent="0">
              <a:buNone/>
              <a:defRPr sz="1200" b="1"/>
            </a:lvl7pPr>
            <a:lvl8pPr marL="2394360" indent="0">
              <a:buNone/>
              <a:defRPr sz="1200" b="1"/>
            </a:lvl8pPr>
            <a:lvl9pPr marL="2736371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C23EA32-E866-7940-9B54-15F87F7492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62881F2-BE0E-9240-B060-6F8F3D3CF1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011" indent="0">
              <a:buNone/>
              <a:defRPr sz="1500" b="1"/>
            </a:lvl2pPr>
            <a:lvl3pPr marL="684117" indent="0">
              <a:buNone/>
              <a:defRPr sz="1400" b="1"/>
            </a:lvl3pPr>
            <a:lvl4pPr marL="1026176" indent="0">
              <a:buNone/>
              <a:defRPr sz="1200" b="1"/>
            </a:lvl4pPr>
            <a:lvl5pPr marL="1368234" indent="0">
              <a:buNone/>
              <a:defRPr sz="1200" b="1"/>
            </a:lvl5pPr>
            <a:lvl6pPr marL="1710341" indent="0">
              <a:buNone/>
              <a:defRPr sz="1200" b="1"/>
            </a:lvl6pPr>
            <a:lvl7pPr marL="2052350" indent="0">
              <a:buNone/>
              <a:defRPr sz="1200" b="1"/>
            </a:lvl7pPr>
            <a:lvl8pPr marL="2394360" indent="0">
              <a:buNone/>
              <a:defRPr sz="1200" b="1"/>
            </a:lvl8pPr>
            <a:lvl9pPr marL="2736371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E6E84E5-DBE8-C945-AF46-833A6B944E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4054D52-8C1F-734B-8CC6-1FE0994F6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728D3F1-CD84-A747-A187-B3BCFC162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293F10C-EABA-8841-96CD-C089BB67B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9694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307CA1-E0DA-044B-A697-7227C24DF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454FFC1-31F9-4F49-8F4A-3599A1A42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4A74C0A-7301-7C43-90D8-517DAC419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88C9412-CA95-024C-9F6E-5D48C50D8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6101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7697C15-E544-C642-A018-FC5DA8F79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3FC200A-9F93-934D-8439-21783EE15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6D580D9-3860-084E-B129-C30741E1E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3353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01F80A-686D-BC48-ADAC-09A3527B7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4F3874-0D98-6644-8F4B-D20E94774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668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8A13C3B-2028-A643-93F7-0D073D9702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011" indent="0">
              <a:buNone/>
              <a:defRPr sz="1100"/>
            </a:lvl2pPr>
            <a:lvl3pPr marL="684117" indent="0">
              <a:buNone/>
              <a:defRPr sz="900"/>
            </a:lvl3pPr>
            <a:lvl4pPr marL="1026176" indent="0">
              <a:buNone/>
              <a:defRPr sz="800"/>
            </a:lvl4pPr>
            <a:lvl5pPr marL="1368234" indent="0">
              <a:buNone/>
              <a:defRPr sz="800"/>
            </a:lvl5pPr>
            <a:lvl6pPr marL="1710341" indent="0">
              <a:buNone/>
              <a:defRPr sz="800"/>
            </a:lvl6pPr>
            <a:lvl7pPr marL="2052350" indent="0">
              <a:buNone/>
              <a:defRPr sz="800"/>
            </a:lvl7pPr>
            <a:lvl8pPr marL="2394360" indent="0">
              <a:buNone/>
              <a:defRPr sz="800"/>
            </a:lvl8pPr>
            <a:lvl9pPr marL="2736371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563FDE6-4C4B-FE48-997B-C696E8341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9CFD968-00BA-0D4F-B95E-0B8551337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113140C-7B29-2244-ADA5-712CD3F67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01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0844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37B922-9697-324F-B581-91C566A30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F236B73-434E-8D4B-904D-FA56325966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668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011" indent="0">
              <a:buNone/>
              <a:defRPr sz="2100"/>
            </a:lvl2pPr>
            <a:lvl3pPr marL="684117" indent="0">
              <a:buNone/>
              <a:defRPr sz="1800"/>
            </a:lvl3pPr>
            <a:lvl4pPr marL="1026176" indent="0">
              <a:buNone/>
              <a:defRPr sz="1500"/>
            </a:lvl4pPr>
            <a:lvl5pPr marL="1368234" indent="0">
              <a:buNone/>
              <a:defRPr sz="1500"/>
            </a:lvl5pPr>
            <a:lvl6pPr marL="1710341" indent="0">
              <a:buNone/>
              <a:defRPr sz="1500"/>
            </a:lvl6pPr>
            <a:lvl7pPr marL="2052350" indent="0">
              <a:buNone/>
              <a:defRPr sz="1500"/>
            </a:lvl7pPr>
            <a:lvl8pPr marL="2394360" indent="0">
              <a:buNone/>
              <a:defRPr sz="1500"/>
            </a:lvl8pPr>
            <a:lvl9pPr marL="2736371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2C6DF7F-86A1-3247-848F-DFB6C09387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011" indent="0">
              <a:buNone/>
              <a:defRPr sz="1100"/>
            </a:lvl2pPr>
            <a:lvl3pPr marL="684117" indent="0">
              <a:buNone/>
              <a:defRPr sz="900"/>
            </a:lvl3pPr>
            <a:lvl4pPr marL="1026176" indent="0">
              <a:buNone/>
              <a:defRPr sz="800"/>
            </a:lvl4pPr>
            <a:lvl5pPr marL="1368234" indent="0">
              <a:buNone/>
              <a:defRPr sz="800"/>
            </a:lvl5pPr>
            <a:lvl6pPr marL="1710341" indent="0">
              <a:buNone/>
              <a:defRPr sz="800"/>
            </a:lvl6pPr>
            <a:lvl7pPr marL="2052350" indent="0">
              <a:buNone/>
              <a:defRPr sz="800"/>
            </a:lvl7pPr>
            <a:lvl8pPr marL="2394360" indent="0">
              <a:buNone/>
              <a:defRPr sz="800"/>
            </a:lvl8pPr>
            <a:lvl9pPr marL="2736371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AAE434C-E49B-524E-8AD3-FF0FFE6B1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6D94F72-78AF-C04E-AF99-8FA05382F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9BDE2F8-4B35-E846-8092-D5654AE2D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278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5085C0-3E9A-D74D-AC7A-53E80C636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55C7DEC-7DBA-1148-B0A6-E9D2BBC77B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A01966D-7B9D-0D4D-812F-81C8B5A20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9B71F7-36F2-CE47-98B2-55813EC49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F211B8-CBCB-C741-8801-7E3F2AD4D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267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15D1CF3-957B-2949-9CBB-369AAA0544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9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1D418F3-8F9E-8347-A935-0791340B9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9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CDB571C-4900-C244-ADE7-BD3155AF6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4C419E-B283-E944-A3B3-FFBC1D4B0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6E1971-58A7-F545-8954-8F26D4B96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9006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90E05-8221-4670-AF26-6BBB5734285E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6/1/2018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CDDF0-F688-4C7E-94C5-A0EFC4BE057C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5140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96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1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44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6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68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1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32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5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37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3794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4855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8"/>
            <a:ext cx="7772400" cy="1022350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40"/>
            <a:ext cx="7772400" cy="112553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1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442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663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6884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109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326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544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3761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8096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91"/>
            <a:ext cx="4038600" cy="339407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91"/>
            <a:ext cx="4038600" cy="339407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3918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9"/>
            <a:ext cx="4040188" cy="4810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173" indent="0">
              <a:buNone/>
              <a:defRPr sz="1500" b="1"/>
            </a:lvl2pPr>
            <a:lvl3pPr marL="684423" indent="0">
              <a:buNone/>
              <a:defRPr sz="1400" b="1"/>
            </a:lvl3pPr>
            <a:lvl4pPr marL="1026635" indent="0">
              <a:buNone/>
              <a:defRPr sz="1200" b="1"/>
            </a:lvl4pPr>
            <a:lvl5pPr marL="1368846" indent="0">
              <a:buNone/>
              <a:defRPr sz="1200" b="1"/>
            </a:lvl5pPr>
            <a:lvl6pPr marL="1711097" indent="0">
              <a:buNone/>
              <a:defRPr sz="1200" b="1"/>
            </a:lvl6pPr>
            <a:lvl7pPr marL="2053268" indent="0">
              <a:buNone/>
              <a:defRPr sz="1200" b="1"/>
            </a:lvl7pPr>
            <a:lvl8pPr marL="2395440" indent="0">
              <a:buNone/>
              <a:defRPr sz="1200" b="1"/>
            </a:lvl8pPr>
            <a:lvl9pPr marL="2737613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1"/>
            <a:ext cx="4040188" cy="2962275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08" y="1150939"/>
            <a:ext cx="4041775" cy="4810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173" indent="0">
              <a:buNone/>
              <a:defRPr sz="1500" b="1"/>
            </a:lvl2pPr>
            <a:lvl3pPr marL="684423" indent="0">
              <a:buNone/>
              <a:defRPr sz="1400" b="1"/>
            </a:lvl3pPr>
            <a:lvl4pPr marL="1026635" indent="0">
              <a:buNone/>
              <a:defRPr sz="1200" b="1"/>
            </a:lvl4pPr>
            <a:lvl5pPr marL="1368846" indent="0">
              <a:buNone/>
              <a:defRPr sz="1200" b="1"/>
            </a:lvl5pPr>
            <a:lvl6pPr marL="1711097" indent="0">
              <a:buNone/>
              <a:defRPr sz="1200" b="1"/>
            </a:lvl6pPr>
            <a:lvl7pPr marL="2053268" indent="0">
              <a:buNone/>
              <a:defRPr sz="1200" b="1"/>
            </a:lvl7pPr>
            <a:lvl8pPr marL="2395440" indent="0">
              <a:buNone/>
              <a:defRPr sz="1200" b="1"/>
            </a:lvl8pPr>
            <a:lvl9pPr marL="2737613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08" y="1631951"/>
            <a:ext cx="4041775" cy="2962275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0082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377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473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02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10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23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348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464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058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4696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8804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2920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0214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8571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871"/>
            <a:ext cx="3008313" cy="871537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71"/>
            <a:ext cx="5111750" cy="438943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7900"/>
          </a:xfrm>
        </p:spPr>
        <p:txBody>
          <a:bodyPr/>
          <a:lstStyle>
            <a:lvl1pPr marL="0" indent="0">
              <a:buNone/>
              <a:defRPr sz="1100"/>
            </a:lvl1pPr>
            <a:lvl2pPr marL="342173" indent="0">
              <a:buNone/>
              <a:defRPr sz="900"/>
            </a:lvl2pPr>
            <a:lvl3pPr marL="684423" indent="0">
              <a:buNone/>
              <a:defRPr sz="800"/>
            </a:lvl3pPr>
            <a:lvl4pPr marL="1026635" indent="0">
              <a:buNone/>
              <a:defRPr sz="700"/>
            </a:lvl4pPr>
            <a:lvl5pPr marL="1368846" indent="0">
              <a:buNone/>
              <a:defRPr sz="700"/>
            </a:lvl5pPr>
            <a:lvl6pPr marL="1711097" indent="0">
              <a:buNone/>
              <a:defRPr sz="700"/>
            </a:lvl6pPr>
            <a:lvl7pPr marL="2053268" indent="0">
              <a:buNone/>
              <a:defRPr sz="700"/>
            </a:lvl7pPr>
            <a:lvl8pPr marL="2395440" indent="0">
              <a:buNone/>
              <a:defRPr sz="700"/>
            </a:lvl8pPr>
            <a:lvl9pPr marL="2737613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5150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4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173" indent="0">
              <a:buNone/>
              <a:defRPr sz="2100"/>
            </a:lvl2pPr>
            <a:lvl3pPr marL="684423" indent="0">
              <a:buNone/>
              <a:defRPr sz="1800"/>
            </a:lvl3pPr>
            <a:lvl4pPr marL="1026635" indent="0">
              <a:buNone/>
              <a:defRPr sz="1500"/>
            </a:lvl4pPr>
            <a:lvl5pPr marL="1368846" indent="0">
              <a:buNone/>
              <a:defRPr sz="1500"/>
            </a:lvl5pPr>
            <a:lvl6pPr marL="1711097" indent="0">
              <a:buNone/>
              <a:defRPr sz="1500"/>
            </a:lvl6pPr>
            <a:lvl7pPr marL="2053268" indent="0">
              <a:buNone/>
              <a:defRPr sz="1500"/>
            </a:lvl7pPr>
            <a:lvl8pPr marL="2395440" indent="0">
              <a:buNone/>
              <a:defRPr sz="1500"/>
            </a:lvl8pPr>
            <a:lvl9pPr marL="2737613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1"/>
            <a:ext cx="5486400" cy="603250"/>
          </a:xfrm>
        </p:spPr>
        <p:txBody>
          <a:bodyPr/>
          <a:lstStyle>
            <a:lvl1pPr marL="0" indent="0">
              <a:buNone/>
              <a:defRPr sz="1100"/>
            </a:lvl1pPr>
            <a:lvl2pPr marL="342173" indent="0">
              <a:buNone/>
              <a:defRPr sz="900"/>
            </a:lvl2pPr>
            <a:lvl3pPr marL="684423" indent="0">
              <a:buNone/>
              <a:defRPr sz="800"/>
            </a:lvl3pPr>
            <a:lvl4pPr marL="1026635" indent="0">
              <a:buNone/>
              <a:defRPr sz="700"/>
            </a:lvl4pPr>
            <a:lvl5pPr marL="1368846" indent="0">
              <a:buNone/>
              <a:defRPr sz="700"/>
            </a:lvl5pPr>
            <a:lvl6pPr marL="1711097" indent="0">
              <a:buNone/>
              <a:defRPr sz="700"/>
            </a:lvl6pPr>
            <a:lvl7pPr marL="2053268" indent="0">
              <a:buNone/>
              <a:defRPr sz="700"/>
            </a:lvl7pPr>
            <a:lvl8pPr marL="2395440" indent="0">
              <a:buNone/>
              <a:defRPr sz="700"/>
            </a:lvl8pPr>
            <a:lvl9pPr marL="2737613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3699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5106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4207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and Conten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>
            <a:spLocks noGrp="1"/>
          </p:cNvSpPr>
          <p:nvPr>
            <p:ph type="pic" idx="2"/>
          </p:nvPr>
        </p:nvSpPr>
        <p:spPr>
          <a:xfrm>
            <a:off x="3059939" y="9"/>
            <a:ext cx="3024199" cy="2571749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wrap="square" lIns="68447" tIns="68447" rIns="68447" bIns="68447" anchor="ctr" anchorCtr="0"/>
          <a:lstStyle>
            <a:lvl1pPr marL="0" marR="0" lvl="0" indent="0" algn="ctr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173" marR="0" lvl="1" indent="0" algn="l" rtl="0">
              <a:spcBef>
                <a:spcPts val="420"/>
              </a:spcBef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4423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6635" marR="0" lvl="3" indent="0" algn="l" rtl="0">
              <a:spcBef>
                <a:spcPts val="300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68846" marR="0" lvl="4" indent="0" algn="l" rtl="0">
              <a:spcBef>
                <a:spcPts val="300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1097" marR="0" lvl="5" indent="0" algn="l" rtl="0">
              <a:spcBef>
                <a:spcPts val="300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3268" marR="0" lvl="6" indent="0" algn="l" rtl="0">
              <a:spcBef>
                <a:spcPts val="300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395440" marR="0" lvl="7" indent="0" algn="l" rtl="0">
              <a:spcBef>
                <a:spcPts val="300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37613" marR="0" lvl="8" indent="0" algn="l" rtl="0">
              <a:spcBef>
                <a:spcPts val="300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Shape 51"/>
          <p:cNvSpPr>
            <a:spLocks noGrp="1"/>
          </p:cNvSpPr>
          <p:nvPr>
            <p:ph type="pic" idx="3"/>
          </p:nvPr>
        </p:nvSpPr>
        <p:spPr>
          <a:xfrm>
            <a:off x="4572100" y="2571833"/>
            <a:ext cx="1512000" cy="257174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wrap="square" lIns="68447" tIns="68447" rIns="68447" bIns="68447" anchor="ctr" anchorCtr="0"/>
          <a:lstStyle>
            <a:lvl1pPr marL="0" marR="0" lvl="0" indent="0" algn="ctr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173" marR="0" lvl="1" indent="0" algn="l" rtl="0">
              <a:spcBef>
                <a:spcPts val="420"/>
              </a:spcBef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4423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6635" marR="0" lvl="3" indent="0" algn="l" rtl="0">
              <a:spcBef>
                <a:spcPts val="300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68846" marR="0" lvl="4" indent="0" algn="l" rtl="0">
              <a:spcBef>
                <a:spcPts val="300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1097" marR="0" lvl="5" indent="0" algn="l" rtl="0">
              <a:spcBef>
                <a:spcPts val="300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3268" marR="0" lvl="6" indent="0" algn="l" rtl="0">
              <a:spcBef>
                <a:spcPts val="300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395440" marR="0" lvl="7" indent="0" algn="l" rtl="0">
              <a:spcBef>
                <a:spcPts val="300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37613" marR="0" lvl="8" indent="0" algn="l" rtl="0">
              <a:spcBef>
                <a:spcPts val="300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Shape 52"/>
          <p:cNvSpPr>
            <a:spLocks noGrp="1"/>
          </p:cNvSpPr>
          <p:nvPr>
            <p:ph type="pic" idx="4"/>
          </p:nvPr>
        </p:nvSpPr>
        <p:spPr>
          <a:xfrm>
            <a:off x="3059900" y="2571833"/>
            <a:ext cx="1512000" cy="2571749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wrap="square" lIns="68447" tIns="68447" rIns="68447" bIns="68447" anchor="ctr" anchorCtr="0"/>
          <a:lstStyle>
            <a:lvl1pPr marL="0" marR="0" lvl="0" indent="0" algn="ctr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173" marR="0" lvl="1" indent="0" algn="l" rtl="0">
              <a:spcBef>
                <a:spcPts val="420"/>
              </a:spcBef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4423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6635" marR="0" lvl="3" indent="0" algn="l" rtl="0">
              <a:spcBef>
                <a:spcPts val="300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68846" marR="0" lvl="4" indent="0" algn="l" rtl="0">
              <a:spcBef>
                <a:spcPts val="300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1097" marR="0" lvl="5" indent="0" algn="l" rtl="0">
              <a:spcBef>
                <a:spcPts val="300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3268" marR="0" lvl="6" indent="0" algn="l" rtl="0">
              <a:spcBef>
                <a:spcPts val="300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395440" marR="0" lvl="7" indent="0" algn="l" rtl="0">
              <a:spcBef>
                <a:spcPts val="300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37613" marR="0" lvl="8" indent="0" algn="l" rtl="0">
              <a:spcBef>
                <a:spcPts val="300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68713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3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6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6"/>
            <a:ext cx="6912768" cy="2995737"/>
          </a:xfrm>
          <a:prstGeom prst="rect">
            <a:avLst/>
          </a:prstGeom>
        </p:spPr>
        <p:txBody>
          <a:bodyPr lIns="296393" anchor="t"/>
          <a:lstStyle>
            <a:lvl1pPr marL="0" indent="0"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00768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1619672" y="0"/>
            <a:ext cx="7524327" cy="884466"/>
          </a:xfrm>
          <a:prstGeom prst="rect">
            <a:avLst/>
          </a:prstGeom>
          <a:noFill/>
          <a:ln>
            <a:noFill/>
          </a:ln>
        </p:spPr>
        <p:txBody>
          <a:bodyPr wrap="square" lIns="68447" tIns="68447" rIns="68447" bIns="68447" anchor="ctr" anchorCtr="0"/>
          <a:lstStyle>
            <a:lvl1pPr marL="0" marR="0" lvl="0" indent="0" algn="l" rtl="0">
              <a:spcBef>
                <a:spcPts val="0"/>
              </a:spcBef>
              <a:buClr>
                <a:srgbClr val="3F3F3F"/>
              </a:buClr>
              <a:buFont typeface="Arial"/>
              <a:buNone/>
              <a:defRPr sz="33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400"/>
            </a:lvl2pPr>
            <a:lvl3pPr lvl="2" indent="0">
              <a:spcBef>
                <a:spcPts val="0"/>
              </a:spcBef>
              <a:buNone/>
              <a:defRPr sz="1400"/>
            </a:lvl3pPr>
            <a:lvl4pPr lvl="3" indent="0">
              <a:spcBef>
                <a:spcPts val="0"/>
              </a:spcBef>
              <a:buNone/>
              <a:defRPr sz="1400"/>
            </a:lvl4pPr>
            <a:lvl5pPr lvl="4" indent="0">
              <a:spcBef>
                <a:spcPts val="0"/>
              </a:spcBef>
              <a:buNone/>
              <a:defRPr sz="1400"/>
            </a:lvl5pPr>
            <a:lvl6pPr lvl="5" indent="0">
              <a:spcBef>
                <a:spcPts val="0"/>
              </a:spcBef>
              <a:buNone/>
              <a:defRPr sz="1400"/>
            </a:lvl6pPr>
            <a:lvl7pPr lvl="6" indent="0">
              <a:spcBef>
                <a:spcPts val="0"/>
              </a:spcBef>
              <a:buNone/>
              <a:defRPr sz="1400"/>
            </a:lvl7pPr>
            <a:lvl8pPr lvl="7" indent="0">
              <a:spcBef>
                <a:spcPts val="0"/>
              </a:spcBef>
              <a:buNone/>
              <a:defRPr sz="1400"/>
            </a:lvl8pPr>
            <a:lvl9pPr lvl="8" indent="0">
              <a:spcBef>
                <a:spcPts val="0"/>
              </a:spcBef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27683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31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1957" indent="0" algn="ctr">
              <a:buNone/>
              <a:defRPr sz="1500"/>
            </a:lvl2pPr>
            <a:lvl3pPr marL="683971" indent="0" algn="ctr">
              <a:buNone/>
              <a:defRPr sz="1400"/>
            </a:lvl3pPr>
            <a:lvl4pPr marL="1025955" indent="0" algn="ctr">
              <a:buNone/>
              <a:defRPr sz="1200"/>
            </a:lvl4pPr>
            <a:lvl5pPr marL="1367940" indent="0" algn="ctr">
              <a:buNone/>
              <a:defRPr sz="1200"/>
            </a:lvl5pPr>
            <a:lvl6pPr marL="1709960" indent="0" algn="ctr">
              <a:buNone/>
              <a:defRPr sz="1200"/>
            </a:lvl6pPr>
            <a:lvl7pPr marL="2051909" indent="0" algn="ctr">
              <a:buNone/>
              <a:defRPr sz="1200"/>
            </a:lvl7pPr>
            <a:lvl8pPr marL="2393861" indent="0" algn="ctr">
              <a:buNone/>
              <a:defRPr sz="1200"/>
            </a:lvl8pPr>
            <a:lvl9pPr marL="2735813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C:\Users\chelsiel\Desktop\AC2018PPT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541" y="-88107"/>
            <a:ext cx="9413082" cy="532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03425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76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8672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76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02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19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39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595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7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099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190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386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581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2164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1305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53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957" indent="0">
              <a:buNone/>
              <a:defRPr sz="1500" b="1"/>
            </a:lvl2pPr>
            <a:lvl3pPr marL="683971" indent="0">
              <a:buNone/>
              <a:defRPr sz="1400" b="1"/>
            </a:lvl3pPr>
            <a:lvl4pPr marL="1025955" indent="0">
              <a:buNone/>
              <a:defRPr sz="1200" b="1"/>
            </a:lvl4pPr>
            <a:lvl5pPr marL="1367940" indent="0">
              <a:buNone/>
              <a:defRPr sz="1200" b="1"/>
            </a:lvl5pPr>
            <a:lvl6pPr marL="1709960" indent="0">
              <a:buNone/>
              <a:defRPr sz="1200" b="1"/>
            </a:lvl6pPr>
            <a:lvl7pPr marL="2051909" indent="0">
              <a:buNone/>
              <a:defRPr sz="1200" b="1"/>
            </a:lvl7pPr>
            <a:lvl8pPr marL="2393861" indent="0">
              <a:buNone/>
              <a:defRPr sz="1200" b="1"/>
            </a:lvl8pPr>
            <a:lvl9pPr marL="2735813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957" indent="0">
              <a:buNone/>
              <a:defRPr sz="1500" b="1"/>
            </a:lvl2pPr>
            <a:lvl3pPr marL="683971" indent="0">
              <a:buNone/>
              <a:defRPr sz="1400" b="1"/>
            </a:lvl3pPr>
            <a:lvl4pPr marL="1025955" indent="0">
              <a:buNone/>
              <a:defRPr sz="1200" b="1"/>
            </a:lvl4pPr>
            <a:lvl5pPr marL="1367940" indent="0">
              <a:buNone/>
              <a:defRPr sz="1200" b="1"/>
            </a:lvl5pPr>
            <a:lvl6pPr marL="1709960" indent="0">
              <a:buNone/>
              <a:defRPr sz="1200" b="1"/>
            </a:lvl6pPr>
            <a:lvl7pPr marL="2051909" indent="0">
              <a:buNone/>
              <a:defRPr sz="1200" b="1"/>
            </a:lvl7pPr>
            <a:lvl8pPr marL="2393861" indent="0">
              <a:buNone/>
              <a:defRPr sz="1200" b="1"/>
            </a:lvl8pPr>
            <a:lvl9pPr marL="2735813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5373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9865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0885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1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90"/>
            <a:ext cx="4629150" cy="365522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1957" indent="0">
              <a:buNone/>
              <a:defRPr sz="1100"/>
            </a:lvl2pPr>
            <a:lvl3pPr marL="683971" indent="0">
              <a:buNone/>
              <a:defRPr sz="900"/>
            </a:lvl3pPr>
            <a:lvl4pPr marL="1025955" indent="0">
              <a:buNone/>
              <a:defRPr sz="800"/>
            </a:lvl4pPr>
            <a:lvl5pPr marL="1367940" indent="0">
              <a:buNone/>
              <a:defRPr sz="800"/>
            </a:lvl5pPr>
            <a:lvl6pPr marL="1709960" indent="0">
              <a:buNone/>
              <a:defRPr sz="800"/>
            </a:lvl6pPr>
            <a:lvl7pPr marL="2051909" indent="0">
              <a:buNone/>
              <a:defRPr sz="800"/>
            </a:lvl7pPr>
            <a:lvl8pPr marL="2393861" indent="0">
              <a:buNone/>
              <a:defRPr sz="800"/>
            </a:lvl8pPr>
            <a:lvl9pPr marL="2735813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5748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1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90"/>
            <a:ext cx="4629150" cy="3655220"/>
          </a:xfrm>
        </p:spPr>
        <p:txBody>
          <a:bodyPr/>
          <a:lstStyle>
            <a:lvl1pPr marL="0" indent="0">
              <a:buNone/>
              <a:defRPr sz="2400"/>
            </a:lvl1pPr>
            <a:lvl2pPr marL="341957" indent="0">
              <a:buNone/>
              <a:defRPr sz="2100"/>
            </a:lvl2pPr>
            <a:lvl3pPr marL="683971" indent="0">
              <a:buNone/>
              <a:defRPr sz="1800"/>
            </a:lvl3pPr>
            <a:lvl4pPr marL="1025955" indent="0">
              <a:buNone/>
              <a:defRPr sz="1500"/>
            </a:lvl4pPr>
            <a:lvl5pPr marL="1367940" indent="0">
              <a:buNone/>
              <a:defRPr sz="1500"/>
            </a:lvl5pPr>
            <a:lvl6pPr marL="1709960" indent="0">
              <a:buNone/>
              <a:defRPr sz="1500"/>
            </a:lvl6pPr>
            <a:lvl7pPr marL="2051909" indent="0">
              <a:buNone/>
              <a:defRPr sz="1500"/>
            </a:lvl7pPr>
            <a:lvl8pPr marL="2393861" indent="0">
              <a:buNone/>
              <a:defRPr sz="1500"/>
            </a:lvl8pPr>
            <a:lvl9pPr marL="2735813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1957" indent="0">
              <a:buNone/>
              <a:defRPr sz="1100"/>
            </a:lvl2pPr>
            <a:lvl3pPr marL="683971" indent="0">
              <a:buNone/>
              <a:defRPr sz="900"/>
            </a:lvl3pPr>
            <a:lvl4pPr marL="1025955" indent="0">
              <a:buNone/>
              <a:defRPr sz="800"/>
            </a:lvl4pPr>
            <a:lvl5pPr marL="1367940" indent="0">
              <a:buNone/>
              <a:defRPr sz="800"/>
            </a:lvl5pPr>
            <a:lvl6pPr marL="1709960" indent="0">
              <a:buNone/>
              <a:defRPr sz="800"/>
            </a:lvl6pPr>
            <a:lvl7pPr marL="2051909" indent="0">
              <a:buNone/>
              <a:defRPr sz="800"/>
            </a:lvl7pPr>
            <a:lvl8pPr marL="2393861" indent="0">
              <a:buNone/>
              <a:defRPr sz="800"/>
            </a:lvl8pPr>
            <a:lvl9pPr marL="2735813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5161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5578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91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91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0516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E46B9B-FA16-5947-87D9-0D79A55A53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9FDC622-B392-2F46-BD55-F9DBD6FCCD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443" indent="0" algn="ctr">
              <a:buNone/>
              <a:defRPr sz="1500"/>
            </a:lvl2pPr>
            <a:lvl3pPr marL="684933" indent="0" algn="ctr">
              <a:buNone/>
              <a:defRPr sz="1400"/>
            </a:lvl3pPr>
            <a:lvl4pPr marL="1027400" indent="0" algn="ctr">
              <a:buNone/>
              <a:defRPr sz="1200"/>
            </a:lvl4pPr>
            <a:lvl5pPr marL="1369866" indent="0" algn="ctr">
              <a:buNone/>
              <a:defRPr sz="1200"/>
            </a:lvl5pPr>
            <a:lvl6pPr marL="1712357" indent="0" algn="ctr">
              <a:buNone/>
              <a:defRPr sz="1200"/>
            </a:lvl6pPr>
            <a:lvl7pPr marL="2054798" indent="0" algn="ctr">
              <a:buNone/>
              <a:defRPr sz="1200"/>
            </a:lvl7pPr>
            <a:lvl8pPr marL="2397240" indent="0" algn="ctr">
              <a:buNone/>
              <a:defRPr sz="1200"/>
            </a:lvl8pPr>
            <a:lvl9pPr marL="2739683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F17BFFF-EA2F-F34A-8EC3-69120658C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02DD2DA-3B8A-4D4C-98F5-327326B93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A6D287D-467F-AD43-BD35-353DCF58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089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53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084" indent="0">
              <a:buNone/>
              <a:defRPr sz="1500" b="1"/>
            </a:lvl2pPr>
            <a:lvl3pPr marL="682322" indent="0">
              <a:buNone/>
              <a:defRPr sz="1400" b="1"/>
            </a:lvl3pPr>
            <a:lvl4pPr marL="1023482" indent="0">
              <a:buNone/>
              <a:defRPr sz="1200" b="1"/>
            </a:lvl4pPr>
            <a:lvl5pPr marL="1364642" indent="0">
              <a:buNone/>
              <a:defRPr sz="1200" b="1"/>
            </a:lvl5pPr>
            <a:lvl6pPr marL="1705886" indent="0">
              <a:buNone/>
              <a:defRPr sz="1200" b="1"/>
            </a:lvl6pPr>
            <a:lvl7pPr marL="2046962" indent="0">
              <a:buNone/>
              <a:defRPr sz="1200" b="1"/>
            </a:lvl7pPr>
            <a:lvl8pPr marL="2388041" indent="0">
              <a:buNone/>
              <a:defRPr sz="1200" b="1"/>
            </a:lvl8pPr>
            <a:lvl9pPr marL="272920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084" indent="0">
              <a:buNone/>
              <a:defRPr sz="1500" b="1"/>
            </a:lvl2pPr>
            <a:lvl3pPr marL="682322" indent="0">
              <a:buNone/>
              <a:defRPr sz="1400" b="1"/>
            </a:lvl3pPr>
            <a:lvl4pPr marL="1023482" indent="0">
              <a:buNone/>
              <a:defRPr sz="1200" b="1"/>
            </a:lvl4pPr>
            <a:lvl5pPr marL="1364642" indent="0">
              <a:buNone/>
              <a:defRPr sz="1200" b="1"/>
            </a:lvl5pPr>
            <a:lvl6pPr marL="1705886" indent="0">
              <a:buNone/>
              <a:defRPr sz="1200" b="1"/>
            </a:lvl6pPr>
            <a:lvl7pPr marL="2046962" indent="0">
              <a:buNone/>
              <a:defRPr sz="1200" b="1"/>
            </a:lvl7pPr>
            <a:lvl8pPr marL="2388041" indent="0">
              <a:buNone/>
              <a:defRPr sz="1200" b="1"/>
            </a:lvl8pPr>
            <a:lvl9pPr marL="272920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4592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488602-7A55-5941-912A-ED464957C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1F5DBAD-A4B3-1249-800D-143B05AC1B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9751540-5ADC-1A45-8DDA-1757900BE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EDA8B6E-C63E-9243-9F29-026B29B0C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580625-6338-C24F-AE32-D53D7B617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6712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E625A0-8A48-6348-8D16-3771A098D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5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3347568-EB94-784D-86C9-AF435B1529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4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9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98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23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47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7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96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E2ACCD-56C0-FD4D-AA61-0866BF8D6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07C769A-C120-F045-B487-07B7E4970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C676F30-E73E-3E41-A1FD-D0ADB85D0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018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C7F654-6901-BC42-9467-390DBA7F1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D47E754-8567-0D47-B1D8-E1BAAF3D7A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927B703-6225-FC42-8DA9-146C839A28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2F3A158-3D58-CC4E-B6AA-F034C1ACF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B760D23-50EB-804E-8B5B-4371A2EDB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F34B556-AA12-9643-95B8-ED9AF10C5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38500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7EA148-13D2-4C48-94FD-97C50AD45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7C45142-1DA3-4743-BFA4-402577DACA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443" indent="0">
              <a:buNone/>
              <a:defRPr sz="1500" b="1"/>
            </a:lvl2pPr>
            <a:lvl3pPr marL="684933" indent="0">
              <a:buNone/>
              <a:defRPr sz="1400" b="1"/>
            </a:lvl3pPr>
            <a:lvl4pPr marL="1027400" indent="0">
              <a:buNone/>
              <a:defRPr sz="1200" b="1"/>
            </a:lvl4pPr>
            <a:lvl5pPr marL="1369866" indent="0">
              <a:buNone/>
              <a:defRPr sz="1200" b="1"/>
            </a:lvl5pPr>
            <a:lvl6pPr marL="1712357" indent="0">
              <a:buNone/>
              <a:defRPr sz="1200" b="1"/>
            </a:lvl6pPr>
            <a:lvl7pPr marL="2054798" indent="0">
              <a:buNone/>
              <a:defRPr sz="1200" b="1"/>
            </a:lvl7pPr>
            <a:lvl8pPr marL="2397240" indent="0">
              <a:buNone/>
              <a:defRPr sz="1200" b="1"/>
            </a:lvl8pPr>
            <a:lvl9pPr marL="2739683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C23EA32-E866-7940-9B54-15F87F7492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62881F2-BE0E-9240-B060-6F8F3D3CF1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443" indent="0">
              <a:buNone/>
              <a:defRPr sz="1500" b="1"/>
            </a:lvl2pPr>
            <a:lvl3pPr marL="684933" indent="0">
              <a:buNone/>
              <a:defRPr sz="1400" b="1"/>
            </a:lvl3pPr>
            <a:lvl4pPr marL="1027400" indent="0">
              <a:buNone/>
              <a:defRPr sz="1200" b="1"/>
            </a:lvl4pPr>
            <a:lvl5pPr marL="1369866" indent="0">
              <a:buNone/>
              <a:defRPr sz="1200" b="1"/>
            </a:lvl5pPr>
            <a:lvl6pPr marL="1712357" indent="0">
              <a:buNone/>
              <a:defRPr sz="1200" b="1"/>
            </a:lvl6pPr>
            <a:lvl7pPr marL="2054798" indent="0">
              <a:buNone/>
              <a:defRPr sz="1200" b="1"/>
            </a:lvl7pPr>
            <a:lvl8pPr marL="2397240" indent="0">
              <a:buNone/>
              <a:defRPr sz="1200" b="1"/>
            </a:lvl8pPr>
            <a:lvl9pPr marL="2739683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E6E84E5-DBE8-C945-AF46-833A6B944E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4054D52-8C1F-734B-8CC6-1FE0994F6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728D3F1-CD84-A747-A187-B3BCFC162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293F10C-EABA-8841-96CD-C089BB67B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5533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307CA1-E0DA-044B-A697-7227C24DF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454FFC1-31F9-4F49-8F4A-3599A1A42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4A74C0A-7301-7C43-90D8-517DAC419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88C9412-CA95-024C-9F6E-5D48C50D8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4691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7697C15-E544-C642-A018-FC5DA8F79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3FC200A-9F93-934D-8439-21783EE15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6D580D9-3860-084E-B129-C30741E1E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1625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01F80A-686D-BC48-ADAC-09A3527B7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4F3874-0D98-6644-8F4B-D20E94774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62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8A13C3B-2028-A643-93F7-0D073D9702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443" indent="0">
              <a:buNone/>
              <a:defRPr sz="1100"/>
            </a:lvl2pPr>
            <a:lvl3pPr marL="684933" indent="0">
              <a:buNone/>
              <a:defRPr sz="900"/>
            </a:lvl3pPr>
            <a:lvl4pPr marL="1027400" indent="0">
              <a:buNone/>
              <a:defRPr sz="800"/>
            </a:lvl4pPr>
            <a:lvl5pPr marL="1369866" indent="0">
              <a:buNone/>
              <a:defRPr sz="800"/>
            </a:lvl5pPr>
            <a:lvl6pPr marL="1712357" indent="0">
              <a:buNone/>
              <a:defRPr sz="800"/>
            </a:lvl6pPr>
            <a:lvl7pPr marL="2054798" indent="0">
              <a:buNone/>
              <a:defRPr sz="800"/>
            </a:lvl7pPr>
            <a:lvl8pPr marL="2397240" indent="0">
              <a:buNone/>
              <a:defRPr sz="800"/>
            </a:lvl8pPr>
            <a:lvl9pPr marL="2739683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563FDE6-4C4B-FE48-997B-C696E8341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9CFD968-00BA-0D4F-B95E-0B8551337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113140C-7B29-2244-ADA5-712CD3F67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2702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37B922-9697-324F-B581-91C566A30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F236B73-434E-8D4B-904D-FA56325966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62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443" indent="0">
              <a:buNone/>
              <a:defRPr sz="2100"/>
            </a:lvl2pPr>
            <a:lvl3pPr marL="684933" indent="0">
              <a:buNone/>
              <a:defRPr sz="1800"/>
            </a:lvl3pPr>
            <a:lvl4pPr marL="1027400" indent="0">
              <a:buNone/>
              <a:defRPr sz="1500"/>
            </a:lvl4pPr>
            <a:lvl5pPr marL="1369866" indent="0">
              <a:buNone/>
              <a:defRPr sz="1500"/>
            </a:lvl5pPr>
            <a:lvl6pPr marL="1712357" indent="0">
              <a:buNone/>
              <a:defRPr sz="1500"/>
            </a:lvl6pPr>
            <a:lvl7pPr marL="2054798" indent="0">
              <a:buNone/>
              <a:defRPr sz="1500"/>
            </a:lvl7pPr>
            <a:lvl8pPr marL="2397240" indent="0">
              <a:buNone/>
              <a:defRPr sz="1500"/>
            </a:lvl8pPr>
            <a:lvl9pPr marL="2739683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2C6DF7F-86A1-3247-848F-DFB6C09387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443" indent="0">
              <a:buNone/>
              <a:defRPr sz="1100"/>
            </a:lvl2pPr>
            <a:lvl3pPr marL="684933" indent="0">
              <a:buNone/>
              <a:defRPr sz="900"/>
            </a:lvl3pPr>
            <a:lvl4pPr marL="1027400" indent="0">
              <a:buNone/>
              <a:defRPr sz="800"/>
            </a:lvl4pPr>
            <a:lvl5pPr marL="1369866" indent="0">
              <a:buNone/>
              <a:defRPr sz="800"/>
            </a:lvl5pPr>
            <a:lvl6pPr marL="1712357" indent="0">
              <a:buNone/>
              <a:defRPr sz="800"/>
            </a:lvl6pPr>
            <a:lvl7pPr marL="2054798" indent="0">
              <a:buNone/>
              <a:defRPr sz="800"/>
            </a:lvl7pPr>
            <a:lvl8pPr marL="2397240" indent="0">
              <a:buNone/>
              <a:defRPr sz="800"/>
            </a:lvl8pPr>
            <a:lvl9pPr marL="2739683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AAE434C-E49B-524E-8AD3-FF0FFE6B1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6D94F72-78AF-C04E-AF99-8FA05382F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9BDE2F8-4B35-E846-8092-D5654AE2D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5960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5085C0-3E9A-D74D-AC7A-53E80C636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55C7DEC-7DBA-1148-B0A6-E9D2BBC77B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A01966D-7B9D-0D4D-812F-81C8B5A20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9B71F7-36F2-CE47-98B2-55813EC49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F211B8-CBCB-C741-8801-7E3F2AD4D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3736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15D1CF3-957B-2949-9CBB-369AAA0544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9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1D418F3-8F9E-8347-A935-0791340B9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9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CDB571C-4900-C244-ADE7-BD3155AF6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4C419E-B283-E944-A3B3-FFBC1D4B0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6E1971-58A7-F545-8954-8F26D4B96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088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89576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31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002" indent="0" algn="ctr">
              <a:buNone/>
              <a:defRPr sz="1500"/>
            </a:lvl2pPr>
            <a:lvl3pPr marL="684056" indent="0" algn="ctr">
              <a:buNone/>
              <a:defRPr sz="1400"/>
            </a:lvl3pPr>
            <a:lvl4pPr marL="1026083" indent="0" algn="ctr">
              <a:buNone/>
              <a:defRPr sz="1200"/>
            </a:lvl4pPr>
            <a:lvl5pPr marL="1368110" indent="0" algn="ctr">
              <a:buNone/>
              <a:defRPr sz="1200"/>
            </a:lvl5pPr>
            <a:lvl6pPr marL="1710170" indent="0" algn="ctr">
              <a:buNone/>
              <a:defRPr sz="1200"/>
            </a:lvl6pPr>
            <a:lvl7pPr marL="2052164" indent="0" algn="ctr">
              <a:buNone/>
              <a:defRPr sz="1200"/>
            </a:lvl7pPr>
            <a:lvl8pPr marL="2394161" indent="0" algn="ctr">
              <a:buNone/>
              <a:defRPr sz="1200"/>
            </a:lvl8pPr>
            <a:lvl9pPr marL="2736158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C:\Users\chelsiel\Desktop\AC2018PPT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541" y="-88107"/>
            <a:ext cx="9413082" cy="532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72034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6729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71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02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00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0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60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811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017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21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416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615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739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8287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53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002" indent="0">
              <a:buNone/>
              <a:defRPr sz="1500" b="1"/>
            </a:lvl2pPr>
            <a:lvl3pPr marL="684056" indent="0">
              <a:buNone/>
              <a:defRPr sz="1400" b="1"/>
            </a:lvl3pPr>
            <a:lvl4pPr marL="1026083" indent="0">
              <a:buNone/>
              <a:defRPr sz="1200" b="1"/>
            </a:lvl4pPr>
            <a:lvl5pPr marL="1368110" indent="0">
              <a:buNone/>
              <a:defRPr sz="1200" b="1"/>
            </a:lvl5pPr>
            <a:lvl6pPr marL="1710170" indent="0">
              <a:buNone/>
              <a:defRPr sz="1200" b="1"/>
            </a:lvl6pPr>
            <a:lvl7pPr marL="2052164" indent="0">
              <a:buNone/>
              <a:defRPr sz="1200" b="1"/>
            </a:lvl7pPr>
            <a:lvl8pPr marL="2394161" indent="0">
              <a:buNone/>
              <a:defRPr sz="1200" b="1"/>
            </a:lvl8pPr>
            <a:lvl9pPr marL="273615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002" indent="0">
              <a:buNone/>
              <a:defRPr sz="1500" b="1"/>
            </a:lvl2pPr>
            <a:lvl3pPr marL="684056" indent="0">
              <a:buNone/>
              <a:defRPr sz="1400" b="1"/>
            </a:lvl3pPr>
            <a:lvl4pPr marL="1026083" indent="0">
              <a:buNone/>
              <a:defRPr sz="1200" b="1"/>
            </a:lvl4pPr>
            <a:lvl5pPr marL="1368110" indent="0">
              <a:buNone/>
              <a:defRPr sz="1200" b="1"/>
            </a:lvl5pPr>
            <a:lvl6pPr marL="1710170" indent="0">
              <a:buNone/>
              <a:defRPr sz="1200" b="1"/>
            </a:lvl6pPr>
            <a:lvl7pPr marL="2052164" indent="0">
              <a:buNone/>
              <a:defRPr sz="1200" b="1"/>
            </a:lvl7pPr>
            <a:lvl8pPr marL="2394161" indent="0">
              <a:buNone/>
              <a:defRPr sz="1200" b="1"/>
            </a:lvl8pPr>
            <a:lvl9pPr marL="273615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576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2013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70293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1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90"/>
            <a:ext cx="4629150" cy="365522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002" indent="0">
              <a:buNone/>
              <a:defRPr sz="1100"/>
            </a:lvl2pPr>
            <a:lvl3pPr marL="684056" indent="0">
              <a:buNone/>
              <a:defRPr sz="900"/>
            </a:lvl3pPr>
            <a:lvl4pPr marL="1026083" indent="0">
              <a:buNone/>
              <a:defRPr sz="800"/>
            </a:lvl4pPr>
            <a:lvl5pPr marL="1368110" indent="0">
              <a:buNone/>
              <a:defRPr sz="800"/>
            </a:lvl5pPr>
            <a:lvl6pPr marL="1710170" indent="0">
              <a:buNone/>
              <a:defRPr sz="800"/>
            </a:lvl6pPr>
            <a:lvl7pPr marL="2052164" indent="0">
              <a:buNone/>
              <a:defRPr sz="800"/>
            </a:lvl7pPr>
            <a:lvl8pPr marL="2394161" indent="0">
              <a:buNone/>
              <a:defRPr sz="800"/>
            </a:lvl8pPr>
            <a:lvl9pPr marL="2736158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39068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1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90"/>
            <a:ext cx="4629150" cy="3655220"/>
          </a:xfrm>
        </p:spPr>
        <p:txBody>
          <a:bodyPr/>
          <a:lstStyle>
            <a:lvl1pPr marL="0" indent="0">
              <a:buNone/>
              <a:defRPr sz="2400"/>
            </a:lvl1pPr>
            <a:lvl2pPr marL="342002" indent="0">
              <a:buNone/>
              <a:defRPr sz="2100"/>
            </a:lvl2pPr>
            <a:lvl3pPr marL="684056" indent="0">
              <a:buNone/>
              <a:defRPr sz="1800"/>
            </a:lvl3pPr>
            <a:lvl4pPr marL="1026083" indent="0">
              <a:buNone/>
              <a:defRPr sz="1500"/>
            </a:lvl4pPr>
            <a:lvl5pPr marL="1368110" indent="0">
              <a:buNone/>
              <a:defRPr sz="1500"/>
            </a:lvl5pPr>
            <a:lvl6pPr marL="1710170" indent="0">
              <a:buNone/>
              <a:defRPr sz="1500"/>
            </a:lvl6pPr>
            <a:lvl7pPr marL="2052164" indent="0">
              <a:buNone/>
              <a:defRPr sz="1500"/>
            </a:lvl7pPr>
            <a:lvl8pPr marL="2394161" indent="0">
              <a:buNone/>
              <a:defRPr sz="1500"/>
            </a:lvl8pPr>
            <a:lvl9pPr marL="2736158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002" indent="0">
              <a:buNone/>
              <a:defRPr sz="1100"/>
            </a:lvl2pPr>
            <a:lvl3pPr marL="684056" indent="0">
              <a:buNone/>
              <a:defRPr sz="900"/>
            </a:lvl3pPr>
            <a:lvl4pPr marL="1026083" indent="0">
              <a:buNone/>
              <a:defRPr sz="800"/>
            </a:lvl4pPr>
            <a:lvl5pPr marL="1368110" indent="0">
              <a:buNone/>
              <a:defRPr sz="800"/>
            </a:lvl5pPr>
            <a:lvl6pPr marL="1710170" indent="0">
              <a:buNone/>
              <a:defRPr sz="800"/>
            </a:lvl6pPr>
            <a:lvl7pPr marL="2052164" indent="0">
              <a:buNone/>
              <a:defRPr sz="800"/>
            </a:lvl7pPr>
            <a:lvl8pPr marL="2394161" indent="0">
              <a:buNone/>
              <a:defRPr sz="800"/>
            </a:lvl8pPr>
            <a:lvl9pPr marL="2736158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47501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616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87891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909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909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67565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CE46B9B-FA16-5947-87D9-0D79A55A53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9FDC622-B392-2F46-BD55-F9DBD6FCCD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506" indent="0" algn="ctr">
              <a:buNone/>
              <a:defRPr sz="1500"/>
            </a:lvl2pPr>
            <a:lvl3pPr marL="685052" indent="0" algn="ctr">
              <a:buNone/>
              <a:defRPr sz="1400"/>
            </a:lvl3pPr>
            <a:lvl4pPr marL="1027578" indent="0" algn="ctr">
              <a:buNone/>
              <a:defRPr sz="1200"/>
            </a:lvl4pPr>
            <a:lvl5pPr marL="1370104" indent="0" algn="ctr">
              <a:buNone/>
              <a:defRPr sz="1200"/>
            </a:lvl5pPr>
            <a:lvl6pPr marL="1712651" indent="0" algn="ctr">
              <a:buNone/>
              <a:defRPr sz="1200"/>
            </a:lvl6pPr>
            <a:lvl7pPr marL="2055155" indent="0" algn="ctr">
              <a:buNone/>
              <a:defRPr sz="1200"/>
            </a:lvl7pPr>
            <a:lvl8pPr marL="2397660" indent="0" algn="ctr">
              <a:buNone/>
              <a:defRPr sz="1200"/>
            </a:lvl8pPr>
            <a:lvl9pPr marL="2740166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F17BFFF-EA2F-F34A-8EC3-69120658C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02DD2DA-3B8A-4D4C-98F5-327326B93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A6D287D-467F-AD43-BD35-353DCF58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08116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488602-7A55-5941-912A-ED464957C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1F5DBAD-A4B3-1249-800D-143B05AC1B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9751540-5ADC-1A45-8DDA-1757900BE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EDA8B6E-C63E-9243-9F29-026B29B0C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D580625-6338-C24F-AE32-D53D7B617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02439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0E625A0-8A48-6348-8D16-3771A098D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48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3347568-EB94-784D-86C9-AF435B1529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50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0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757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10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265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515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76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01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4E2ACCD-56C0-FD4D-AA61-0866BF8D6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07C769A-C120-F045-B487-07B7E4970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C676F30-E73E-3E41-A1FD-D0ADB85D0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92526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CC7F654-6901-BC42-9467-390DBA7F1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D47E754-8567-0D47-B1D8-E1BAAF3D7A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927B703-6225-FC42-8DA9-146C839A28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2F3A158-3D58-CC4E-B6AA-F034C1ACF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B760D23-50EB-804E-8B5B-4371A2EDB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F34B556-AA12-9643-95B8-ED9AF10C5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59744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E7EA148-13D2-4C48-94FD-97C50AD45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7C45142-1DA3-4743-BFA4-402577DACA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506" indent="0">
              <a:buNone/>
              <a:defRPr sz="1500" b="1"/>
            </a:lvl2pPr>
            <a:lvl3pPr marL="685052" indent="0">
              <a:buNone/>
              <a:defRPr sz="1400" b="1"/>
            </a:lvl3pPr>
            <a:lvl4pPr marL="1027578" indent="0">
              <a:buNone/>
              <a:defRPr sz="1200" b="1"/>
            </a:lvl4pPr>
            <a:lvl5pPr marL="1370104" indent="0">
              <a:buNone/>
              <a:defRPr sz="1200" b="1"/>
            </a:lvl5pPr>
            <a:lvl6pPr marL="1712651" indent="0">
              <a:buNone/>
              <a:defRPr sz="1200" b="1"/>
            </a:lvl6pPr>
            <a:lvl7pPr marL="2055155" indent="0">
              <a:buNone/>
              <a:defRPr sz="1200" b="1"/>
            </a:lvl7pPr>
            <a:lvl8pPr marL="2397660" indent="0">
              <a:buNone/>
              <a:defRPr sz="1200" b="1"/>
            </a:lvl8pPr>
            <a:lvl9pPr marL="2740166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C23EA32-E866-7940-9B54-15F87F7492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62881F2-BE0E-9240-B060-6F8F3D3CF1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506" indent="0">
              <a:buNone/>
              <a:defRPr sz="1500" b="1"/>
            </a:lvl2pPr>
            <a:lvl3pPr marL="685052" indent="0">
              <a:buNone/>
              <a:defRPr sz="1400" b="1"/>
            </a:lvl3pPr>
            <a:lvl4pPr marL="1027578" indent="0">
              <a:buNone/>
              <a:defRPr sz="1200" b="1"/>
            </a:lvl4pPr>
            <a:lvl5pPr marL="1370104" indent="0">
              <a:buNone/>
              <a:defRPr sz="1200" b="1"/>
            </a:lvl5pPr>
            <a:lvl6pPr marL="1712651" indent="0">
              <a:buNone/>
              <a:defRPr sz="1200" b="1"/>
            </a:lvl6pPr>
            <a:lvl7pPr marL="2055155" indent="0">
              <a:buNone/>
              <a:defRPr sz="1200" b="1"/>
            </a:lvl7pPr>
            <a:lvl8pPr marL="2397660" indent="0">
              <a:buNone/>
              <a:defRPr sz="1200" b="1"/>
            </a:lvl8pPr>
            <a:lvl9pPr marL="2740166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E6E84E5-DBE8-C945-AF46-833A6B944E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4054D52-8C1F-734B-8CC6-1FE0994F6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728D3F1-CD84-A747-A187-B3BCFC162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293F10C-EABA-8841-96CD-C089BB67B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28744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C307CA1-E0DA-044B-A697-7227C24DF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454FFC1-31F9-4F49-8F4A-3599A1A42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4A74C0A-7301-7C43-90D8-517DAC419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88C9412-CA95-024C-9F6E-5D48C50D8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55800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57697C15-E544-C642-A018-FC5DA8F79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93FC200A-9F93-934D-8439-21783EE15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6D580D9-3860-084E-B129-C30741E1E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56979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01F80A-686D-BC48-ADAC-09A3527B7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84F3874-0D98-6644-8F4B-D20E94774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613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8A13C3B-2028-A643-93F7-0D073D9702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506" indent="0">
              <a:buNone/>
              <a:defRPr sz="1100"/>
            </a:lvl2pPr>
            <a:lvl3pPr marL="685052" indent="0">
              <a:buNone/>
              <a:defRPr sz="900"/>
            </a:lvl3pPr>
            <a:lvl4pPr marL="1027578" indent="0">
              <a:buNone/>
              <a:defRPr sz="800"/>
            </a:lvl4pPr>
            <a:lvl5pPr marL="1370104" indent="0">
              <a:buNone/>
              <a:defRPr sz="800"/>
            </a:lvl5pPr>
            <a:lvl6pPr marL="1712651" indent="0">
              <a:buNone/>
              <a:defRPr sz="800"/>
            </a:lvl6pPr>
            <a:lvl7pPr marL="2055155" indent="0">
              <a:buNone/>
              <a:defRPr sz="800"/>
            </a:lvl7pPr>
            <a:lvl8pPr marL="2397660" indent="0">
              <a:buNone/>
              <a:defRPr sz="800"/>
            </a:lvl8pPr>
            <a:lvl9pPr marL="2740166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563FDE6-4C4B-FE48-997B-C696E8341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9CFD968-00BA-0D4F-B95E-0B8551337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113140C-7B29-2244-ADA5-712CD3F67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55806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37B922-9697-324F-B581-91C566A30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F236B73-434E-8D4B-904D-FA56325966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613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506" indent="0">
              <a:buNone/>
              <a:defRPr sz="2100"/>
            </a:lvl2pPr>
            <a:lvl3pPr marL="685052" indent="0">
              <a:buNone/>
              <a:defRPr sz="1800"/>
            </a:lvl3pPr>
            <a:lvl4pPr marL="1027578" indent="0">
              <a:buNone/>
              <a:defRPr sz="1500"/>
            </a:lvl4pPr>
            <a:lvl5pPr marL="1370104" indent="0">
              <a:buNone/>
              <a:defRPr sz="1500"/>
            </a:lvl5pPr>
            <a:lvl6pPr marL="1712651" indent="0">
              <a:buNone/>
              <a:defRPr sz="1500"/>
            </a:lvl6pPr>
            <a:lvl7pPr marL="2055155" indent="0">
              <a:buNone/>
              <a:defRPr sz="1500"/>
            </a:lvl7pPr>
            <a:lvl8pPr marL="2397660" indent="0">
              <a:buNone/>
              <a:defRPr sz="1500"/>
            </a:lvl8pPr>
            <a:lvl9pPr marL="2740166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2C6DF7F-86A1-3247-848F-DFB6C09387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506" indent="0">
              <a:buNone/>
              <a:defRPr sz="1100"/>
            </a:lvl2pPr>
            <a:lvl3pPr marL="685052" indent="0">
              <a:buNone/>
              <a:defRPr sz="900"/>
            </a:lvl3pPr>
            <a:lvl4pPr marL="1027578" indent="0">
              <a:buNone/>
              <a:defRPr sz="800"/>
            </a:lvl4pPr>
            <a:lvl5pPr marL="1370104" indent="0">
              <a:buNone/>
              <a:defRPr sz="800"/>
            </a:lvl5pPr>
            <a:lvl6pPr marL="1712651" indent="0">
              <a:buNone/>
              <a:defRPr sz="800"/>
            </a:lvl6pPr>
            <a:lvl7pPr marL="2055155" indent="0">
              <a:buNone/>
              <a:defRPr sz="800"/>
            </a:lvl7pPr>
            <a:lvl8pPr marL="2397660" indent="0">
              <a:buNone/>
              <a:defRPr sz="800"/>
            </a:lvl8pPr>
            <a:lvl9pPr marL="2740166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AAE434C-E49B-524E-8AD3-FF0FFE6B1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6D94F72-78AF-C04E-AF99-8FA05382F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9BDE2F8-4B35-E846-8092-D5654AE2D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778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1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90"/>
            <a:ext cx="4629150" cy="365522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1084" indent="0">
              <a:buNone/>
              <a:defRPr sz="1100"/>
            </a:lvl2pPr>
            <a:lvl3pPr marL="682322" indent="0">
              <a:buNone/>
              <a:defRPr sz="900"/>
            </a:lvl3pPr>
            <a:lvl4pPr marL="1023482" indent="0">
              <a:buNone/>
              <a:defRPr sz="800"/>
            </a:lvl4pPr>
            <a:lvl5pPr marL="1364642" indent="0">
              <a:buNone/>
              <a:defRPr sz="800"/>
            </a:lvl5pPr>
            <a:lvl6pPr marL="1705886" indent="0">
              <a:buNone/>
              <a:defRPr sz="800"/>
            </a:lvl6pPr>
            <a:lvl7pPr marL="2046962" indent="0">
              <a:buNone/>
              <a:defRPr sz="800"/>
            </a:lvl7pPr>
            <a:lvl8pPr marL="2388041" indent="0">
              <a:buNone/>
              <a:defRPr sz="800"/>
            </a:lvl8pPr>
            <a:lvl9pPr marL="272920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0227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35085C0-3E9A-D74D-AC7A-53E80C636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55C7DEC-7DBA-1148-B0A6-E9D2BBC77B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A01966D-7B9D-0D4D-812F-81C8B5A20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09B71F7-36F2-CE47-98B2-55813EC49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EF211B8-CBCB-C741-8801-7E3F2AD4D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65475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C15D1CF3-957B-2949-9CBB-369AAA0544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88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1D418F3-8F9E-8347-A935-0791340B9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88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CDB571C-4900-C244-ADE7-BD3155AF6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E4C419E-B283-E944-A3B3-FFBC1D4B0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6E1971-58A7-F545-8954-8F26D4B96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49711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55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1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9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7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B32F8-2FCB-0140-9773-74C829747A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C2AA4-3655-E846-A08B-934A695D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34328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B32F8-2FCB-0140-9773-74C829747A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C2AA4-3655-E846-A08B-934A695D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90292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77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3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1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9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7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5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3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B32F8-2FCB-0140-9773-74C829747A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C2AA4-3655-E846-A08B-934A695D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97205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B32F8-2FCB-0140-9773-74C829747A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C2AA4-3655-E846-A08B-934A695D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28812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70" indent="0">
              <a:buNone/>
              <a:defRPr sz="2000" b="1"/>
            </a:lvl2pPr>
            <a:lvl3pPr marL="913590" indent="0">
              <a:buNone/>
              <a:defRPr sz="1800" b="1"/>
            </a:lvl3pPr>
            <a:lvl4pPr marL="1370376" indent="0">
              <a:buNone/>
              <a:defRPr sz="1600" b="1"/>
            </a:lvl4pPr>
            <a:lvl5pPr marL="1827179" indent="0">
              <a:buNone/>
              <a:defRPr sz="1600" b="1"/>
            </a:lvl5pPr>
            <a:lvl6pPr marL="2283948" indent="0">
              <a:buNone/>
              <a:defRPr sz="1600" b="1"/>
            </a:lvl6pPr>
            <a:lvl7pPr marL="2740718" indent="0">
              <a:buNone/>
              <a:defRPr sz="1600" b="1"/>
            </a:lvl7pPr>
            <a:lvl8pPr marL="3197520" indent="0">
              <a:buNone/>
              <a:defRPr sz="1600" b="1"/>
            </a:lvl8pPr>
            <a:lvl9pPr marL="365431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70" indent="0">
              <a:buNone/>
              <a:defRPr sz="2000" b="1"/>
            </a:lvl2pPr>
            <a:lvl3pPr marL="913590" indent="0">
              <a:buNone/>
              <a:defRPr sz="1800" b="1"/>
            </a:lvl3pPr>
            <a:lvl4pPr marL="1370376" indent="0">
              <a:buNone/>
              <a:defRPr sz="1600" b="1"/>
            </a:lvl4pPr>
            <a:lvl5pPr marL="1827179" indent="0">
              <a:buNone/>
              <a:defRPr sz="1600" b="1"/>
            </a:lvl5pPr>
            <a:lvl6pPr marL="2283948" indent="0">
              <a:buNone/>
              <a:defRPr sz="1600" b="1"/>
            </a:lvl6pPr>
            <a:lvl7pPr marL="2740718" indent="0">
              <a:buNone/>
              <a:defRPr sz="1600" b="1"/>
            </a:lvl7pPr>
            <a:lvl8pPr marL="3197520" indent="0">
              <a:buNone/>
              <a:defRPr sz="1600" b="1"/>
            </a:lvl8pPr>
            <a:lvl9pPr marL="365431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B32F8-2FCB-0140-9773-74C829747A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C2AA4-3655-E846-A08B-934A695D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38578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B32F8-2FCB-0140-9773-74C829747A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C2AA4-3655-E846-A08B-934A695D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52709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B32F8-2FCB-0140-9773-74C829747A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C2AA4-3655-E846-A08B-934A695D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27378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2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770" indent="0">
              <a:buNone/>
              <a:defRPr sz="1200"/>
            </a:lvl2pPr>
            <a:lvl3pPr marL="913590" indent="0">
              <a:buNone/>
              <a:defRPr sz="1000"/>
            </a:lvl3pPr>
            <a:lvl4pPr marL="1370376" indent="0">
              <a:buNone/>
              <a:defRPr sz="900"/>
            </a:lvl4pPr>
            <a:lvl5pPr marL="1827179" indent="0">
              <a:buNone/>
              <a:defRPr sz="900"/>
            </a:lvl5pPr>
            <a:lvl6pPr marL="2283948" indent="0">
              <a:buNone/>
              <a:defRPr sz="900"/>
            </a:lvl6pPr>
            <a:lvl7pPr marL="2740718" indent="0">
              <a:buNone/>
              <a:defRPr sz="900"/>
            </a:lvl7pPr>
            <a:lvl8pPr marL="3197520" indent="0">
              <a:buNone/>
              <a:defRPr sz="900"/>
            </a:lvl8pPr>
            <a:lvl9pPr marL="365431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B32F8-2FCB-0140-9773-74C829747A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C2AA4-3655-E846-A08B-934A695D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415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1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90"/>
            <a:ext cx="4629150" cy="3655220"/>
          </a:xfrm>
        </p:spPr>
        <p:txBody>
          <a:bodyPr/>
          <a:lstStyle>
            <a:lvl1pPr marL="0" indent="0">
              <a:buNone/>
              <a:defRPr sz="2400"/>
            </a:lvl1pPr>
            <a:lvl2pPr marL="341084" indent="0">
              <a:buNone/>
              <a:defRPr sz="2100"/>
            </a:lvl2pPr>
            <a:lvl3pPr marL="682322" indent="0">
              <a:buNone/>
              <a:defRPr sz="1800"/>
            </a:lvl3pPr>
            <a:lvl4pPr marL="1023482" indent="0">
              <a:buNone/>
              <a:defRPr sz="1500"/>
            </a:lvl4pPr>
            <a:lvl5pPr marL="1364642" indent="0">
              <a:buNone/>
              <a:defRPr sz="1500"/>
            </a:lvl5pPr>
            <a:lvl6pPr marL="1705886" indent="0">
              <a:buNone/>
              <a:defRPr sz="1500"/>
            </a:lvl6pPr>
            <a:lvl7pPr marL="2046962" indent="0">
              <a:buNone/>
              <a:defRPr sz="1500"/>
            </a:lvl7pPr>
            <a:lvl8pPr marL="2388041" indent="0">
              <a:buNone/>
              <a:defRPr sz="1500"/>
            </a:lvl8pPr>
            <a:lvl9pPr marL="2729205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1084" indent="0">
              <a:buNone/>
              <a:defRPr sz="1100"/>
            </a:lvl2pPr>
            <a:lvl3pPr marL="682322" indent="0">
              <a:buNone/>
              <a:defRPr sz="900"/>
            </a:lvl3pPr>
            <a:lvl4pPr marL="1023482" indent="0">
              <a:buNone/>
              <a:defRPr sz="800"/>
            </a:lvl4pPr>
            <a:lvl5pPr marL="1364642" indent="0">
              <a:buNone/>
              <a:defRPr sz="800"/>
            </a:lvl5pPr>
            <a:lvl6pPr marL="1705886" indent="0">
              <a:buNone/>
              <a:defRPr sz="800"/>
            </a:lvl6pPr>
            <a:lvl7pPr marL="2046962" indent="0">
              <a:buNone/>
              <a:defRPr sz="800"/>
            </a:lvl7pPr>
            <a:lvl8pPr marL="2388041" indent="0">
              <a:buNone/>
              <a:defRPr sz="800"/>
            </a:lvl8pPr>
            <a:lvl9pPr marL="272920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68940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770" indent="0">
              <a:buNone/>
              <a:defRPr sz="2800"/>
            </a:lvl2pPr>
            <a:lvl3pPr marL="913590" indent="0">
              <a:buNone/>
              <a:defRPr sz="2400"/>
            </a:lvl3pPr>
            <a:lvl4pPr marL="1370376" indent="0">
              <a:buNone/>
              <a:defRPr sz="2000"/>
            </a:lvl4pPr>
            <a:lvl5pPr marL="1827179" indent="0">
              <a:buNone/>
              <a:defRPr sz="2000"/>
            </a:lvl5pPr>
            <a:lvl6pPr marL="2283948" indent="0">
              <a:buNone/>
              <a:defRPr sz="2000"/>
            </a:lvl6pPr>
            <a:lvl7pPr marL="2740718" indent="0">
              <a:buNone/>
              <a:defRPr sz="2000"/>
            </a:lvl7pPr>
            <a:lvl8pPr marL="3197520" indent="0">
              <a:buNone/>
              <a:defRPr sz="2000"/>
            </a:lvl8pPr>
            <a:lvl9pPr marL="365431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39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770" indent="0">
              <a:buNone/>
              <a:defRPr sz="1200"/>
            </a:lvl2pPr>
            <a:lvl3pPr marL="913590" indent="0">
              <a:buNone/>
              <a:defRPr sz="1000"/>
            </a:lvl3pPr>
            <a:lvl4pPr marL="1370376" indent="0">
              <a:buNone/>
              <a:defRPr sz="900"/>
            </a:lvl4pPr>
            <a:lvl5pPr marL="1827179" indent="0">
              <a:buNone/>
              <a:defRPr sz="900"/>
            </a:lvl5pPr>
            <a:lvl6pPr marL="2283948" indent="0">
              <a:buNone/>
              <a:defRPr sz="900"/>
            </a:lvl6pPr>
            <a:lvl7pPr marL="2740718" indent="0">
              <a:buNone/>
              <a:defRPr sz="900"/>
            </a:lvl7pPr>
            <a:lvl8pPr marL="3197520" indent="0">
              <a:buNone/>
              <a:defRPr sz="900"/>
            </a:lvl8pPr>
            <a:lvl9pPr marL="365431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B32F8-2FCB-0140-9773-74C829747A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C2AA4-3655-E846-A08B-934A695D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12423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B32F8-2FCB-0140-9773-74C829747A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C2AA4-3655-E846-A08B-934A695D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07471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B32F8-2FCB-0140-9773-74C829747A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C2AA4-3655-E846-A08B-934A695D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29369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56016" y="2163755"/>
            <a:ext cx="8240108" cy="2478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4" y="742952"/>
            <a:ext cx="7989752" cy="1128633"/>
          </a:xfrm>
          <a:effectLst/>
        </p:spPr>
        <p:txBody>
          <a:bodyPr anchor="b">
            <a:normAutofit/>
          </a:bodyPr>
          <a:lstStyle>
            <a:lvl1pPr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1871620"/>
            <a:ext cx="7989752" cy="442741"/>
          </a:xfrm>
        </p:spPr>
        <p:txBody>
          <a:bodyPr anchor="t">
            <a:normAutofit/>
          </a:bodyPr>
          <a:lstStyle>
            <a:lvl1pPr marL="0" indent="0" algn="l">
              <a:buNone/>
              <a:defRPr sz="1200" cap="all">
                <a:solidFill>
                  <a:schemeClr val="accent2"/>
                </a:solidFill>
              </a:defRPr>
            </a:lvl1pPr>
            <a:lvl2pPr marL="3425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77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0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2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5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8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07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D9F81B37-94EC-4D37-8347-68F6E798300D}" type="datetimeFigureOut">
              <a:rPr lang="en-US" smtClean="0">
                <a:solidFill>
                  <a:srgbClr val="3494BA">
                    <a:lumMod val="75000"/>
                    <a:lumOff val="25000"/>
                  </a:srgbClr>
                </a:solidFill>
              </a:rPr>
              <a:pPr>
                <a:defRPr/>
              </a:pPr>
              <a:t>6/1/2018</a:t>
            </a:fld>
            <a:endParaRPr lang="en-US" dirty="0">
              <a:solidFill>
                <a:srgbClr val="3494BA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3494BA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5365A34F-4516-4205-9DD4-8A90C0A8A459}" type="slidenum">
              <a:rPr lang="en-US" smtClean="0">
                <a:solidFill>
                  <a:srgbClr val="3494BA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3494BA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674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8129" y="449796"/>
            <a:ext cx="8238707" cy="9441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4" y="1671004"/>
            <a:ext cx="7989752" cy="272309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534DED-623A-428F-9931-E34CD4871CE9}" type="datetimeFigureOut">
              <a:rPr lang="en-US" smtClean="0">
                <a:solidFill>
                  <a:srgbClr val="58B6C0"/>
                </a:solidFill>
              </a:rPr>
              <a:pPr>
                <a:defRPr/>
              </a:pPr>
              <a:t>6/1/2018</a:t>
            </a:fld>
            <a:endParaRPr lang="en-US" dirty="0">
              <a:solidFill>
                <a:srgbClr val="58B6C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58B6C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A9B999-9A7E-4843-BED1-CC50071B83B3}" type="slidenum">
              <a:rPr lang="en-US" smtClean="0">
                <a:solidFill>
                  <a:srgbClr val="58B6C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58B6C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297" y="449831"/>
            <a:ext cx="1067539" cy="118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41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52683" y="3856483"/>
            <a:ext cx="8238707" cy="9441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230" y="2277431"/>
            <a:ext cx="7989751" cy="1128633"/>
          </a:xfrm>
        </p:spPr>
        <p:txBody>
          <a:bodyPr anchor="b">
            <a:normAutofit/>
          </a:bodyPr>
          <a:lstStyle>
            <a:lvl1pPr algn="l">
              <a:defRPr sz="2700" b="0" cap="all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230" y="3406064"/>
            <a:ext cx="7989751" cy="450417"/>
          </a:xfrm>
        </p:spPr>
        <p:txBody>
          <a:bodyPr anchor="t">
            <a:normAutofit/>
          </a:bodyPr>
          <a:lstStyle>
            <a:lvl1pPr marL="0" indent="0" algn="l">
              <a:buNone/>
              <a:defRPr sz="1400" cap="all">
                <a:solidFill>
                  <a:schemeClr val="accent2"/>
                </a:solidFill>
              </a:defRPr>
            </a:lvl1pPr>
            <a:lvl2pPr marL="3425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18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778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037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298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556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814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071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6BD12BE4-C248-405D-919B-6D04C37F2FBD}" type="datetimeFigureOut">
              <a:rPr lang="en-US" smtClean="0">
                <a:solidFill>
                  <a:srgbClr val="3494BA">
                    <a:lumMod val="75000"/>
                    <a:lumOff val="25000"/>
                  </a:srgbClr>
                </a:solidFill>
              </a:rPr>
              <a:pPr>
                <a:defRPr/>
              </a:pPr>
              <a:t>6/1/2018</a:t>
            </a:fld>
            <a:endParaRPr lang="en-US" dirty="0">
              <a:solidFill>
                <a:srgbClr val="3494BA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3494BA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D8BA1479-BAB2-45FE-9B7B-5432DED7C710}" type="slidenum">
              <a:rPr lang="en-US" smtClean="0">
                <a:solidFill>
                  <a:srgbClr val="3494BA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3494BA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62234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8129" y="449796"/>
            <a:ext cx="8238707" cy="9441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5" y="1671039"/>
            <a:ext cx="3899527" cy="2724785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2" y="1671040"/>
            <a:ext cx="3907662" cy="2724785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2EA7C0-5FAA-434C-9ED5-FF97EF01F938}" type="datetimeFigureOut">
              <a:rPr lang="en-US" smtClean="0">
                <a:solidFill>
                  <a:srgbClr val="58B6C0"/>
                </a:solidFill>
              </a:rPr>
              <a:pPr>
                <a:defRPr/>
              </a:pPr>
              <a:t>6/1/2018</a:t>
            </a:fld>
            <a:endParaRPr lang="en-US" dirty="0">
              <a:solidFill>
                <a:srgbClr val="58B6C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58B6C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A5F5CC-F87D-4A5F-B98A-99D259E08C4F}" type="slidenum">
              <a:rPr lang="en-US" smtClean="0">
                <a:solidFill>
                  <a:srgbClr val="58B6C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58B6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5471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spect="1"/>
          </p:cNvSpPr>
          <p:nvPr/>
        </p:nvSpPr>
        <p:spPr>
          <a:xfrm>
            <a:off x="448129" y="449796"/>
            <a:ext cx="8238707" cy="9441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20" y="1671038"/>
            <a:ext cx="3593500" cy="432197"/>
          </a:xfrm>
        </p:spPr>
        <p:txBody>
          <a:bodyPr anchor="b">
            <a:noAutofit/>
          </a:bodyPr>
          <a:lstStyle>
            <a:lvl1pPr marL="0" indent="0">
              <a:buNone/>
              <a:defRPr sz="1700" b="0">
                <a:solidFill>
                  <a:schemeClr val="accent2"/>
                </a:solidFill>
              </a:defRPr>
            </a:lvl1pPr>
            <a:lvl2pPr marL="342578" indent="0">
              <a:buNone/>
              <a:defRPr sz="1500" b="1"/>
            </a:lvl2pPr>
            <a:lvl3pPr marL="685188" indent="0">
              <a:buNone/>
              <a:defRPr sz="1400" b="1"/>
            </a:lvl3pPr>
            <a:lvl4pPr marL="1027782" indent="0">
              <a:buNone/>
              <a:defRPr sz="1200" b="1"/>
            </a:lvl4pPr>
            <a:lvl5pPr marL="1370376" indent="0">
              <a:buNone/>
              <a:defRPr sz="1200" b="1"/>
            </a:lvl5pPr>
            <a:lvl6pPr marL="1712987" indent="0">
              <a:buNone/>
              <a:defRPr sz="1200" b="1"/>
            </a:lvl6pPr>
            <a:lvl7pPr marL="2055563" indent="0">
              <a:buNone/>
              <a:defRPr sz="1200" b="1"/>
            </a:lvl7pPr>
            <a:lvl8pPr marL="2398140" indent="0">
              <a:buNone/>
              <a:defRPr sz="1200" b="1"/>
            </a:lvl8pPr>
            <a:lvl9pPr marL="274071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5" y="2194576"/>
            <a:ext cx="3899527" cy="2201249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69309" y="1671038"/>
            <a:ext cx="3601635" cy="432197"/>
          </a:xfrm>
        </p:spPr>
        <p:txBody>
          <a:bodyPr anchor="b">
            <a:noAutofit/>
          </a:bodyPr>
          <a:lstStyle>
            <a:lvl1pPr marL="0" indent="0">
              <a:buNone/>
              <a:defRPr sz="1700" b="0">
                <a:solidFill>
                  <a:schemeClr val="accent2"/>
                </a:solidFill>
              </a:defRPr>
            </a:lvl1pPr>
            <a:lvl2pPr marL="342578" indent="0">
              <a:buNone/>
              <a:defRPr sz="1500" b="1"/>
            </a:lvl2pPr>
            <a:lvl3pPr marL="685188" indent="0">
              <a:buNone/>
              <a:defRPr sz="1400" b="1"/>
            </a:lvl3pPr>
            <a:lvl4pPr marL="1027782" indent="0">
              <a:buNone/>
              <a:defRPr sz="1200" b="1"/>
            </a:lvl4pPr>
            <a:lvl5pPr marL="1370376" indent="0">
              <a:buNone/>
              <a:defRPr sz="1200" b="1"/>
            </a:lvl5pPr>
            <a:lvl6pPr marL="1712987" indent="0">
              <a:buNone/>
              <a:defRPr sz="1200" b="1"/>
            </a:lvl6pPr>
            <a:lvl7pPr marL="2055563" indent="0">
              <a:buNone/>
              <a:defRPr sz="1200" b="1"/>
            </a:lvl7pPr>
            <a:lvl8pPr marL="2398140" indent="0">
              <a:buNone/>
              <a:defRPr sz="1200" b="1"/>
            </a:lvl8pPr>
            <a:lvl9pPr marL="274071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2" y="2194576"/>
            <a:ext cx="3907662" cy="2201249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2B8DCB-1840-4770-B78C-FB07FF4FC534}" type="datetimeFigureOut">
              <a:rPr lang="en-US" smtClean="0">
                <a:solidFill>
                  <a:srgbClr val="58B6C0"/>
                </a:solidFill>
              </a:rPr>
              <a:pPr>
                <a:defRPr/>
              </a:pPr>
              <a:t>6/1/2018</a:t>
            </a:fld>
            <a:endParaRPr lang="en-US" dirty="0">
              <a:solidFill>
                <a:srgbClr val="58B6C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58B6C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E308A6-A11C-48F6-8598-8FA2D2A46CE9}" type="slidenum">
              <a:rPr lang="en-US" smtClean="0">
                <a:solidFill>
                  <a:srgbClr val="58B6C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58B6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0045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spect="1"/>
          </p:cNvSpPr>
          <p:nvPr/>
        </p:nvSpPr>
        <p:spPr>
          <a:xfrm>
            <a:off x="448129" y="449796"/>
            <a:ext cx="8238707" cy="9441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341683-B0E7-4540-A0D6-F69903B2E066}" type="datetimeFigureOut">
              <a:rPr lang="en-US" smtClean="0">
                <a:solidFill>
                  <a:srgbClr val="58B6C0"/>
                </a:solidFill>
              </a:rPr>
              <a:pPr>
                <a:defRPr/>
              </a:pPr>
              <a:t>6/1/2018</a:t>
            </a:fld>
            <a:endParaRPr lang="en-US" dirty="0">
              <a:solidFill>
                <a:srgbClr val="58B6C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58B6C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383A0F-5CAE-4D3E-A1FF-869C8EAF3C39}" type="slidenum">
              <a:rPr lang="en-US" smtClean="0">
                <a:solidFill>
                  <a:srgbClr val="58B6C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58B6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34743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2AD904-61E3-4B25-8136-7A70246F8E00}" type="datetimeFigureOut">
              <a:rPr lang="en-US" smtClean="0">
                <a:solidFill>
                  <a:srgbClr val="58B6C0"/>
                </a:solidFill>
              </a:rPr>
              <a:pPr>
                <a:defRPr/>
              </a:pPr>
              <a:t>6/1/2018</a:t>
            </a:fld>
            <a:endParaRPr lang="en-US" dirty="0">
              <a:solidFill>
                <a:srgbClr val="58B6C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58B6C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302127-3778-4AB9-BACA-1F0162AB06E0}" type="slidenum">
              <a:rPr lang="en-US" smtClean="0">
                <a:solidFill>
                  <a:srgbClr val="58B6C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58B6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785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3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4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53"/>
            <a:ext cx="7886700" cy="994172"/>
          </a:xfrm>
          <a:prstGeom prst="rect">
            <a:avLst/>
          </a:prstGeom>
        </p:spPr>
        <p:txBody>
          <a:bodyPr vert="horz" lIns="68265" tIns="34256" rIns="68265" bIns="3425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265" tIns="34256" rIns="68265" bIns="3425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73"/>
            <a:ext cx="2057400" cy="273844"/>
          </a:xfrm>
          <a:prstGeom prst="rect">
            <a:avLst/>
          </a:prstGeom>
        </p:spPr>
        <p:txBody>
          <a:bodyPr vert="horz" lIns="68265" tIns="34256" rIns="68265" bIns="34256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3335"/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3335"/>
              <a:t>6/1/2018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73"/>
            <a:ext cx="3086100" cy="273844"/>
          </a:xfrm>
          <a:prstGeom prst="rect">
            <a:avLst/>
          </a:prstGeom>
        </p:spPr>
        <p:txBody>
          <a:bodyPr vert="horz" lIns="68265" tIns="34256" rIns="68265" bIns="34256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333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73"/>
            <a:ext cx="2057400" cy="273844"/>
          </a:xfrm>
          <a:prstGeom prst="rect">
            <a:avLst/>
          </a:prstGeom>
        </p:spPr>
        <p:txBody>
          <a:bodyPr vert="horz" lIns="68265" tIns="34256" rIns="68265" bIns="34256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3335"/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333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229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232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0620" indent="-170620" algn="l" defTabSz="682322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1862" indent="-170620" algn="l" defTabSz="682322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2944" indent="-170620" algn="l" defTabSz="682322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4020" indent="-170620" algn="l" defTabSz="682322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35099" indent="-170620" algn="l" defTabSz="682322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6340" indent="-170620" algn="l" defTabSz="682322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17503" indent="-170620" algn="l" defTabSz="682322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58662" indent="-170620" algn="l" defTabSz="682322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99901" indent="-170620" algn="l" defTabSz="682322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232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1084" algn="l" defTabSz="68232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2322" algn="l" defTabSz="68232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482" algn="l" defTabSz="68232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4642" algn="l" defTabSz="68232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05886" algn="l" defTabSz="68232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46962" algn="l" defTabSz="68232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88041" algn="l" defTabSz="68232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29205" algn="l" defTabSz="68232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4" y="515643"/>
            <a:ext cx="7989752" cy="812497"/>
          </a:xfrm>
          <a:prstGeom prst="rect">
            <a:avLst/>
          </a:prstGeom>
        </p:spPr>
        <p:txBody>
          <a:bodyPr vert="horz" lIns="68526" tIns="34289" rIns="68526" bIns="34289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4" y="1671004"/>
            <a:ext cx="7989752" cy="2723096"/>
          </a:xfrm>
          <a:prstGeom prst="rect">
            <a:avLst/>
          </a:prstGeom>
        </p:spPr>
        <p:txBody>
          <a:bodyPr vert="horz" lIns="68526" tIns="34289" rIns="68526" bIns="34289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59327" y="4467105"/>
            <a:ext cx="2133600" cy="273844"/>
          </a:xfrm>
          <a:prstGeom prst="rect">
            <a:avLst/>
          </a:prstGeom>
        </p:spPr>
        <p:txBody>
          <a:bodyPr vert="horz" lIns="68526" tIns="34289" rIns="68526" bIns="34289" rtlCol="0" anchor="ctr"/>
          <a:lstStyle>
            <a:lvl1pPr algn="r">
              <a:defRPr sz="700">
                <a:solidFill>
                  <a:schemeClr val="accent2"/>
                </a:solidFill>
              </a:defRPr>
            </a:lvl1pPr>
          </a:lstStyle>
          <a:p>
            <a:pPr defTabSz="685222" fontAlgn="base">
              <a:spcBef>
                <a:spcPct val="0"/>
              </a:spcBef>
              <a:spcAft>
                <a:spcPct val="0"/>
              </a:spcAft>
            </a:pPr>
            <a:fld id="{7AF447AE-751D-4C39-BCF5-3C6121E55F84}" type="datetimeFigureOut">
              <a:rPr lang="en-US" smtClean="0">
                <a:solidFill>
                  <a:srgbClr val="58B6C0"/>
                </a:solidFill>
                <a:latin typeface="Arial" charset="0"/>
              </a:rPr>
              <a:pPr defTabSz="685222" fontAlgn="base">
                <a:spcBef>
                  <a:spcPct val="0"/>
                </a:spcBef>
                <a:spcAft>
                  <a:spcPct val="0"/>
                </a:spcAft>
              </a:pPr>
              <a:t>6/1/2018</a:t>
            </a:fld>
            <a:endParaRPr lang="en-US" dirty="0">
              <a:solidFill>
                <a:srgbClr val="58B6C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229" y="4463859"/>
            <a:ext cx="4870585" cy="273844"/>
          </a:xfrm>
          <a:prstGeom prst="rect">
            <a:avLst/>
          </a:prstGeom>
        </p:spPr>
        <p:txBody>
          <a:bodyPr vert="horz" lIns="68526" tIns="34289" rIns="68526" bIns="34289" rtlCol="0" anchor="ctr"/>
          <a:lstStyle>
            <a:lvl1pPr algn="l">
              <a:defRPr sz="700" cap="all">
                <a:solidFill>
                  <a:schemeClr val="accent2"/>
                </a:solidFill>
              </a:defRPr>
            </a:lvl1pPr>
          </a:lstStyle>
          <a:p>
            <a:pPr defTabSz="68522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58B6C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00478" y="4467105"/>
            <a:ext cx="770468" cy="273844"/>
          </a:xfrm>
          <a:prstGeom prst="rect">
            <a:avLst/>
          </a:prstGeom>
        </p:spPr>
        <p:txBody>
          <a:bodyPr vert="horz" lIns="68526" tIns="34289" rIns="68526" bIns="34289" rtlCol="0" anchor="ctr"/>
          <a:lstStyle>
            <a:lvl1pPr algn="r">
              <a:defRPr sz="700">
                <a:solidFill>
                  <a:schemeClr val="accent2"/>
                </a:solidFill>
              </a:defRPr>
            </a:lvl1pPr>
          </a:lstStyle>
          <a:p>
            <a:pPr defTabSz="685222" fontAlgn="base">
              <a:spcBef>
                <a:spcPct val="0"/>
              </a:spcBef>
              <a:spcAft>
                <a:spcPct val="0"/>
              </a:spcAft>
            </a:pPr>
            <a:fld id="{204732B2-E583-4398-855D-09AA33321B37}" type="slidenum">
              <a:rPr lang="en-US" smtClean="0">
                <a:solidFill>
                  <a:srgbClr val="58B6C0"/>
                </a:solidFill>
                <a:latin typeface="Arial" charset="0"/>
              </a:rPr>
              <a:pPr defTabSz="685222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58B6C0"/>
              </a:solidFill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8128" y="330994"/>
            <a:ext cx="2719909" cy="81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5976001" y="330994"/>
            <a:ext cx="2710800" cy="81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3216601" y="330994"/>
            <a:ext cx="2710800" cy="81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41293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</p:sldLayoutIdLst>
  <p:txStyles>
    <p:titleStyle>
      <a:lvl1pPr algn="l" defTabSz="342578" rtl="0" eaLnBrk="1" latinLnBrk="0" hangingPunct="1">
        <a:spcBef>
          <a:spcPct val="0"/>
        </a:spcBef>
        <a:buNone/>
        <a:defRPr sz="21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9284" indent="-229284" algn="l" defTabSz="342578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1pPr>
      <a:lvl2pPr marL="472068" indent="-229284" algn="l" defTabSz="342578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2pPr>
      <a:lvl3pPr marL="674406" indent="-202320" algn="l" defTabSz="342578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2"/>
          </a:solidFill>
          <a:latin typeface="+mn-lt"/>
          <a:ea typeface="+mn-ea"/>
          <a:cs typeface="+mn-cs"/>
        </a:defRPr>
      </a:lvl3pPr>
      <a:lvl4pPr marL="930672" indent="-175339" algn="l" defTabSz="342578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4pPr>
      <a:lvl5pPr marL="1200420" indent="-175339" algn="l" defTabSz="342578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5pPr>
      <a:lvl6pPr marL="1423706" indent="-171306" algn="l" defTabSz="342578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6pPr>
      <a:lvl7pPr marL="1648524" indent="-171306" algn="l" defTabSz="342578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7pPr>
      <a:lvl8pPr marL="1873326" indent="-171306" algn="l" defTabSz="342578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8pPr>
      <a:lvl9pPr marL="2098111" indent="-171306" algn="l" defTabSz="342578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5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578" algn="l" defTabSz="3425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188" algn="l" defTabSz="3425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782" algn="l" defTabSz="3425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376" algn="l" defTabSz="3425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2987" algn="l" defTabSz="3425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5563" algn="l" defTabSz="3425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140" algn="l" defTabSz="3425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0718" algn="l" defTabSz="3425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4" y="515643"/>
            <a:ext cx="7989752" cy="812497"/>
          </a:xfrm>
          <a:prstGeom prst="rect">
            <a:avLst/>
          </a:prstGeom>
        </p:spPr>
        <p:txBody>
          <a:bodyPr vert="horz" lIns="68526" tIns="34289" rIns="68526" bIns="34289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4" y="1671004"/>
            <a:ext cx="7989752" cy="2723096"/>
          </a:xfrm>
          <a:prstGeom prst="rect">
            <a:avLst/>
          </a:prstGeom>
        </p:spPr>
        <p:txBody>
          <a:bodyPr vert="horz" lIns="68526" tIns="34289" rIns="68526" bIns="34289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59327" y="4467105"/>
            <a:ext cx="2133600" cy="273844"/>
          </a:xfrm>
          <a:prstGeom prst="rect">
            <a:avLst/>
          </a:prstGeom>
        </p:spPr>
        <p:txBody>
          <a:bodyPr vert="horz" lIns="68526" tIns="34289" rIns="68526" bIns="34289" rtlCol="0" anchor="ctr"/>
          <a:lstStyle>
            <a:lvl1pPr algn="r">
              <a:defRPr sz="700">
                <a:solidFill>
                  <a:schemeClr val="accent2"/>
                </a:solidFill>
              </a:defRPr>
            </a:lvl1pPr>
          </a:lstStyle>
          <a:p>
            <a:pPr defTabSz="685222" fontAlgn="base">
              <a:spcBef>
                <a:spcPct val="0"/>
              </a:spcBef>
              <a:spcAft>
                <a:spcPct val="0"/>
              </a:spcAft>
            </a:pPr>
            <a:fld id="{7AF447AE-751D-4C39-BCF5-3C6121E55F84}" type="datetimeFigureOut">
              <a:rPr lang="en-US" smtClean="0">
                <a:solidFill>
                  <a:srgbClr val="58B6C0"/>
                </a:solidFill>
                <a:latin typeface="Arial" charset="0"/>
              </a:rPr>
              <a:pPr defTabSz="685222" fontAlgn="base">
                <a:spcBef>
                  <a:spcPct val="0"/>
                </a:spcBef>
                <a:spcAft>
                  <a:spcPct val="0"/>
                </a:spcAft>
              </a:pPr>
              <a:t>6/1/2018</a:t>
            </a:fld>
            <a:endParaRPr lang="en-US" dirty="0">
              <a:solidFill>
                <a:srgbClr val="58B6C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229" y="4463859"/>
            <a:ext cx="4870585" cy="273844"/>
          </a:xfrm>
          <a:prstGeom prst="rect">
            <a:avLst/>
          </a:prstGeom>
        </p:spPr>
        <p:txBody>
          <a:bodyPr vert="horz" lIns="68526" tIns="34289" rIns="68526" bIns="34289" rtlCol="0" anchor="ctr"/>
          <a:lstStyle>
            <a:lvl1pPr algn="l">
              <a:defRPr sz="700" cap="all">
                <a:solidFill>
                  <a:schemeClr val="accent2"/>
                </a:solidFill>
              </a:defRPr>
            </a:lvl1pPr>
          </a:lstStyle>
          <a:p>
            <a:pPr defTabSz="68522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58B6C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00478" y="4467105"/>
            <a:ext cx="770468" cy="273844"/>
          </a:xfrm>
          <a:prstGeom prst="rect">
            <a:avLst/>
          </a:prstGeom>
        </p:spPr>
        <p:txBody>
          <a:bodyPr vert="horz" lIns="68526" tIns="34289" rIns="68526" bIns="34289" rtlCol="0" anchor="ctr"/>
          <a:lstStyle>
            <a:lvl1pPr algn="r">
              <a:defRPr sz="700">
                <a:solidFill>
                  <a:schemeClr val="accent2"/>
                </a:solidFill>
              </a:defRPr>
            </a:lvl1pPr>
          </a:lstStyle>
          <a:p>
            <a:pPr defTabSz="685222" fontAlgn="base">
              <a:spcBef>
                <a:spcPct val="0"/>
              </a:spcBef>
              <a:spcAft>
                <a:spcPct val="0"/>
              </a:spcAft>
            </a:pPr>
            <a:fld id="{204732B2-E583-4398-855D-09AA33321B37}" type="slidenum">
              <a:rPr lang="en-US" smtClean="0">
                <a:solidFill>
                  <a:srgbClr val="58B6C0"/>
                </a:solidFill>
                <a:latin typeface="Arial" charset="0"/>
              </a:rPr>
              <a:pPr defTabSz="685222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58B6C0"/>
              </a:solidFill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8128" y="330994"/>
            <a:ext cx="2719909" cy="81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5976001" y="330994"/>
            <a:ext cx="2710800" cy="81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3216601" y="330994"/>
            <a:ext cx="2710800" cy="81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55349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87" r:id="rId9"/>
    <p:sldLayoutId id="2147483988" r:id="rId10"/>
    <p:sldLayoutId id="2147483989" r:id="rId11"/>
  </p:sldLayoutIdLst>
  <p:txStyles>
    <p:titleStyle>
      <a:lvl1pPr algn="l" defTabSz="342578" rtl="0" eaLnBrk="1" latinLnBrk="0" hangingPunct="1">
        <a:spcBef>
          <a:spcPct val="0"/>
        </a:spcBef>
        <a:buNone/>
        <a:defRPr sz="21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9284" indent="-229284" algn="l" defTabSz="342578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1pPr>
      <a:lvl2pPr marL="472068" indent="-229284" algn="l" defTabSz="342578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2pPr>
      <a:lvl3pPr marL="674406" indent="-202320" algn="l" defTabSz="342578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2"/>
          </a:solidFill>
          <a:latin typeface="+mn-lt"/>
          <a:ea typeface="+mn-ea"/>
          <a:cs typeface="+mn-cs"/>
        </a:defRPr>
      </a:lvl3pPr>
      <a:lvl4pPr marL="930672" indent="-175339" algn="l" defTabSz="342578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4pPr>
      <a:lvl5pPr marL="1200420" indent="-175339" algn="l" defTabSz="342578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5pPr>
      <a:lvl6pPr marL="1423706" indent="-171306" algn="l" defTabSz="342578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6pPr>
      <a:lvl7pPr marL="1648524" indent="-171306" algn="l" defTabSz="342578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7pPr>
      <a:lvl8pPr marL="1873326" indent="-171306" algn="l" defTabSz="342578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8pPr>
      <a:lvl9pPr marL="2098111" indent="-171306" algn="l" defTabSz="342578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5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578" algn="l" defTabSz="3425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188" algn="l" defTabSz="3425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782" algn="l" defTabSz="3425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376" algn="l" defTabSz="3425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2987" algn="l" defTabSz="3425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5563" algn="l" defTabSz="3425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140" algn="l" defTabSz="3425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0718" algn="l" defTabSz="3425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4" y="515642"/>
            <a:ext cx="7989752" cy="812497"/>
          </a:xfrm>
          <a:prstGeom prst="rect">
            <a:avLst/>
          </a:prstGeom>
        </p:spPr>
        <p:txBody>
          <a:bodyPr vert="horz" lIns="68528" tIns="34289" rIns="68528" bIns="34289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4" y="1671004"/>
            <a:ext cx="7989752" cy="2723096"/>
          </a:xfrm>
          <a:prstGeom prst="rect">
            <a:avLst/>
          </a:prstGeom>
        </p:spPr>
        <p:txBody>
          <a:bodyPr vert="horz" lIns="68528" tIns="34289" rIns="68528" bIns="34289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59327" y="4467105"/>
            <a:ext cx="2133600" cy="273844"/>
          </a:xfrm>
          <a:prstGeom prst="rect">
            <a:avLst/>
          </a:prstGeom>
        </p:spPr>
        <p:txBody>
          <a:bodyPr vert="horz" lIns="68528" tIns="34289" rIns="68528" bIns="34289" rtlCol="0" anchor="ctr"/>
          <a:lstStyle>
            <a:lvl1pPr algn="r">
              <a:defRPr sz="700">
                <a:solidFill>
                  <a:schemeClr val="accent2"/>
                </a:solidFill>
              </a:defRPr>
            </a:lvl1pPr>
          </a:lstStyle>
          <a:p>
            <a:pPr defTabSz="685239" fontAlgn="base">
              <a:spcBef>
                <a:spcPct val="0"/>
              </a:spcBef>
              <a:spcAft>
                <a:spcPct val="0"/>
              </a:spcAft>
            </a:pPr>
            <a:fld id="{7AF447AE-751D-4C39-BCF5-3C6121E55F84}" type="datetimeFigureOut">
              <a:rPr lang="en-US" smtClean="0">
                <a:solidFill>
                  <a:srgbClr val="58B6C0"/>
                </a:solidFill>
                <a:latin typeface="Arial" charset="0"/>
              </a:rPr>
              <a:pPr defTabSz="685239" fontAlgn="base">
                <a:spcBef>
                  <a:spcPct val="0"/>
                </a:spcBef>
                <a:spcAft>
                  <a:spcPct val="0"/>
                </a:spcAft>
              </a:pPr>
              <a:t>6/1/2018</a:t>
            </a:fld>
            <a:endParaRPr lang="en-US" dirty="0">
              <a:solidFill>
                <a:srgbClr val="58B6C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228" y="4463859"/>
            <a:ext cx="4870585" cy="273844"/>
          </a:xfrm>
          <a:prstGeom prst="rect">
            <a:avLst/>
          </a:prstGeom>
        </p:spPr>
        <p:txBody>
          <a:bodyPr vert="horz" lIns="68528" tIns="34289" rIns="68528" bIns="34289" rtlCol="0" anchor="ctr"/>
          <a:lstStyle>
            <a:lvl1pPr algn="l">
              <a:defRPr sz="700" cap="all">
                <a:solidFill>
                  <a:schemeClr val="accent2"/>
                </a:solidFill>
              </a:defRPr>
            </a:lvl1pPr>
          </a:lstStyle>
          <a:p>
            <a:pPr defTabSz="685239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58B6C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00478" y="4467105"/>
            <a:ext cx="770468" cy="273844"/>
          </a:xfrm>
          <a:prstGeom prst="rect">
            <a:avLst/>
          </a:prstGeom>
        </p:spPr>
        <p:txBody>
          <a:bodyPr vert="horz" lIns="68528" tIns="34289" rIns="68528" bIns="34289" rtlCol="0" anchor="ctr"/>
          <a:lstStyle>
            <a:lvl1pPr algn="r">
              <a:defRPr sz="700">
                <a:solidFill>
                  <a:schemeClr val="accent2"/>
                </a:solidFill>
              </a:defRPr>
            </a:lvl1pPr>
          </a:lstStyle>
          <a:p>
            <a:pPr defTabSz="685239" fontAlgn="base">
              <a:spcBef>
                <a:spcPct val="0"/>
              </a:spcBef>
              <a:spcAft>
                <a:spcPct val="0"/>
              </a:spcAft>
            </a:pPr>
            <a:fld id="{204732B2-E583-4398-855D-09AA33321B37}" type="slidenum">
              <a:rPr lang="en-US" smtClean="0">
                <a:solidFill>
                  <a:srgbClr val="58B6C0"/>
                </a:solidFill>
                <a:latin typeface="Arial" charset="0"/>
              </a:rPr>
              <a:pPr defTabSz="685239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58B6C0"/>
              </a:solidFill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8127" y="330994"/>
            <a:ext cx="2719909" cy="81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5976001" y="330994"/>
            <a:ext cx="2710800" cy="81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3216601" y="330994"/>
            <a:ext cx="2710800" cy="81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71007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</p:sldLayoutIdLst>
  <p:txStyles>
    <p:titleStyle>
      <a:lvl1pPr algn="l" defTabSz="342587" rtl="0" eaLnBrk="1" latinLnBrk="0" hangingPunct="1">
        <a:spcBef>
          <a:spcPct val="0"/>
        </a:spcBef>
        <a:buNone/>
        <a:defRPr sz="21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9290" indent="-229290" algn="l" defTabSz="342587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1pPr>
      <a:lvl2pPr marL="472080" indent="-229290" algn="l" defTabSz="342587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2pPr>
      <a:lvl3pPr marL="674423" indent="-202325" algn="l" defTabSz="342587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2"/>
          </a:solidFill>
          <a:latin typeface="+mn-lt"/>
          <a:ea typeface="+mn-ea"/>
          <a:cs typeface="+mn-cs"/>
        </a:defRPr>
      </a:lvl3pPr>
      <a:lvl4pPr marL="930695" indent="-175343" algn="l" defTabSz="342587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4pPr>
      <a:lvl5pPr marL="1200450" indent="-175343" algn="l" defTabSz="342587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5pPr>
      <a:lvl6pPr marL="1423742" indent="-171310" algn="l" defTabSz="342587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6pPr>
      <a:lvl7pPr marL="1648565" indent="-171310" algn="l" defTabSz="342587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7pPr>
      <a:lvl8pPr marL="1873373" indent="-171310" algn="l" defTabSz="342587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8pPr>
      <a:lvl9pPr marL="2098163" indent="-171310" algn="l" defTabSz="342587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5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587" algn="l" defTabSz="3425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205" algn="l" defTabSz="3425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808" algn="l" defTabSz="3425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410" algn="l" defTabSz="3425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029" algn="l" defTabSz="3425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5614" algn="l" defTabSz="3425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200" algn="l" defTabSz="3425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0787" algn="l" defTabSz="3425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4" y="515640"/>
            <a:ext cx="7989752" cy="812497"/>
          </a:xfrm>
          <a:prstGeom prst="rect">
            <a:avLst/>
          </a:prstGeom>
        </p:spPr>
        <p:txBody>
          <a:bodyPr vert="horz" lIns="68531" tIns="34289" rIns="68531" bIns="34289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4" y="1671004"/>
            <a:ext cx="7989752" cy="2723096"/>
          </a:xfrm>
          <a:prstGeom prst="rect">
            <a:avLst/>
          </a:prstGeom>
        </p:spPr>
        <p:txBody>
          <a:bodyPr vert="horz" lIns="68531" tIns="34289" rIns="68531" bIns="34289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59327" y="4467105"/>
            <a:ext cx="2133600" cy="273844"/>
          </a:xfrm>
          <a:prstGeom prst="rect">
            <a:avLst/>
          </a:prstGeom>
        </p:spPr>
        <p:txBody>
          <a:bodyPr vert="horz" lIns="68531" tIns="34289" rIns="68531" bIns="34289" rtlCol="0" anchor="ctr"/>
          <a:lstStyle>
            <a:lvl1pPr algn="r">
              <a:defRPr sz="700">
                <a:solidFill>
                  <a:schemeClr val="accent2"/>
                </a:solidFill>
              </a:defRPr>
            </a:lvl1pPr>
          </a:lstStyle>
          <a:p>
            <a:pPr defTabSz="685273" fontAlgn="base">
              <a:spcBef>
                <a:spcPct val="0"/>
              </a:spcBef>
              <a:spcAft>
                <a:spcPct val="0"/>
              </a:spcAft>
            </a:pPr>
            <a:fld id="{7AF447AE-751D-4C39-BCF5-3C6121E55F84}" type="datetimeFigureOut">
              <a:rPr lang="en-US" smtClean="0">
                <a:solidFill>
                  <a:srgbClr val="58B6C0"/>
                </a:solidFill>
                <a:latin typeface="Arial" charset="0"/>
              </a:rPr>
              <a:pPr defTabSz="685273" fontAlgn="base">
                <a:spcBef>
                  <a:spcPct val="0"/>
                </a:spcBef>
                <a:spcAft>
                  <a:spcPct val="0"/>
                </a:spcAft>
              </a:pPr>
              <a:t>6/1/2018</a:t>
            </a:fld>
            <a:endParaRPr lang="en-US" dirty="0">
              <a:solidFill>
                <a:srgbClr val="58B6C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226" y="4463859"/>
            <a:ext cx="4870585" cy="273844"/>
          </a:xfrm>
          <a:prstGeom prst="rect">
            <a:avLst/>
          </a:prstGeom>
        </p:spPr>
        <p:txBody>
          <a:bodyPr vert="horz" lIns="68531" tIns="34289" rIns="68531" bIns="34289" rtlCol="0" anchor="ctr"/>
          <a:lstStyle>
            <a:lvl1pPr algn="l">
              <a:defRPr sz="700" cap="all">
                <a:solidFill>
                  <a:schemeClr val="accent2"/>
                </a:solidFill>
              </a:defRPr>
            </a:lvl1pPr>
          </a:lstStyle>
          <a:p>
            <a:pPr defTabSz="685273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58B6C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00478" y="4467105"/>
            <a:ext cx="770468" cy="273844"/>
          </a:xfrm>
          <a:prstGeom prst="rect">
            <a:avLst/>
          </a:prstGeom>
        </p:spPr>
        <p:txBody>
          <a:bodyPr vert="horz" lIns="68531" tIns="34289" rIns="68531" bIns="34289" rtlCol="0" anchor="ctr"/>
          <a:lstStyle>
            <a:lvl1pPr algn="r">
              <a:defRPr sz="700">
                <a:solidFill>
                  <a:schemeClr val="accent2"/>
                </a:solidFill>
              </a:defRPr>
            </a:lvl1pPr>
          </a:lstStyle>
          <a:p>
            <a:pPr defTabSz="685273" fontAlgn="base">
              <a:spcBef>
                <a:spcPct val="0"/>
              </a:spcBef>
              <a:spcAft>
                <a:spcPct val="0"/>
              </a:spcAft>
            </a:pPr>
            <a:fld id="{204732B2-E583-4398-855D-09AA33321B37}" type="slidenum">
              <a:rPr lang="en-US" smtClean="0">
                <a:solidFill>
                  <a:srgbClr val="58B6C0"/>
                </a:solidFill>
                <a:latin typeface="Arial" charset="0"/>
              </a:rPr>
              <a:pPr defTabSz="68527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58B6C0"/>
              </a:solidFill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8125" y="330994"/>
            <a:ext cx="2719909" cy="81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5976001" y="330994"/>
            <a:ext cx="2710800" cy="81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3216601" y="330994"/>
            <a:ext cx="2710800" cy="81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2900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3" r:id="rId1"/>
    <p:sldLayoutId id="2147484004" r:id="rId2"/>
    <p:sldLayoutId id="2147484005" r:id="rId3"/>
    <p:sldLayoutId id="2147484006" r:id="rId4"/>
    <p:sldLayoutId id="2147484007" r:id="rId5"/>
    <p:sldLayoutId id="2147484008" r:id="rId6"/>
    <p:sldLayoutId id="2147484009" r:id="rId7"/>
    <p:sldLayoutId id="2147484010" r:id="rId8"/>
    <p:sldLayoutId id="2147484011" r:id="rId9"/>
    <p:sldLayoutId id="2147484012" r:id="rId10"/>
    <p:sldLayoutId id="2147484013" r:id="rId11"/>
  </p:sldLayoutIdLst>
  <p:txStyles>
    <p:titleStyle>
      <a:lvl1pPr algn="l" defTabSz="342605" rtl="0" eaLnBrk="1" latinLnBrk="0" hangingPunct="1">
        <a:spcBef>
          <a:spcPct val="0"/>
        </a:spcBef>
        <a:buNone/>
        <a:defRPr sz="21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9302" indent="-229302" algn="l" defTabSz="342605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1pPr>
      <a:lvl2pPr marL="472104" indent="-229302" algn="l" defTabSz="342605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2pPr>
      <a:lvl3pPr marL="674456" indent="-202335" algn="l" defTabSz="342605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2"/>
          </a:solidFill>
          <a:latin typeface="+mn-lt"/>
          <a:ea typeface="+mn-ea"/>
          <a:cs typeface="+mn-cs"/>
        </a:defRPr>
      </a:lvl3pPr>
      <a:lvl4pPr marL="930741" indent="-175352" algn="l" defTabSz="342605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4pPr>
      <a:lvl5pPr marL="1200510" indent="-175352" algn="l" defTabSz="342605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5pPr>
      <a:lvl6pPr marL="1423814" indent="-171318" algn="l" defTabSz="342605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6pPr>
      <a:lvl7pPr marL="1648647" indent="-171318" algn="l" defTabSz="342605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7pPr>
      <a:lvl8pPr marL="1873466" indent="-171318" algn="l" defTabSz="342605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8pPr>
      <a:lvl9pPr marL="2098268" indent="-171318" algn="l" defTabSz="342605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60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605" algn="l" defTabSz="34260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239" algn="l" defTabSz="34260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859" algn="l" defTabSz="34260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478" algn="l" defTabSz="34260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113" algn="l" defTabSz="34260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5716" algn="l" defTabSz="34260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320" algn="l" defTabSz="34260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0925" algn="l" defTabSz="34260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BFFB575-FFAA-7C49-88F7-E2FF78B17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44" tIns="34289" rIns="68544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60E5721-40BF-0644-B1ED-DA5C77B9C8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44" tIns="34289" rIns="68544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19FC22-33E6-A446-AE24-E9862D0366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44" tIns="34289" rIns="68544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392"/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392"/>
              <a:t>6/1/2018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273D1E8-90D2-0B4A-8145-CD246570B9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44" tIns="34289" rIns="68544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392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F1F1814-6FFB-EF40-B7C1-36DD18EF97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44" tIns="34289" rIns="68544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392"/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392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60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5" r:id="rId1"/>
    <p:sldLayoutId id="2147484016" r:id="rId2"/>
    <p:sldLayoutId id="2147484017" r:id="rId3"/>
    <p:sldLayoutId id="2147484018" r:id="rId4"/>
    <p:sldLayoutId id="2147484019" r:id="rId5"/>
    <p:sldLayoutId id="2147484020" r:id="rId6"/>
    <p:sldLayoutId id="2147484021" r:id="rId7"/>
    <p:sldLayoutId id="2147484022" r:id="rId8"/>
    <p:sldLayoutId id="2147484023" r:id="rId9"/>
    <p:sldLayoutId id="2147484024" r:id="rId10"/>
    <p:sldLayoutId id="2147484025" r:id="rId11"/>
  </p:sldLayoutIdLst>
  <p:txStyles>
    <p:titleStyle>
      <a:lvl1pPr algn="l" defTabSz="68539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54" indent="-171354" algn="l" defTabSz="68539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061" indent="-171354" algn="l" defTabSz="6853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745" indent="-171354" algn="l" defTabSz="6853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430" indent="-171354" algn="l" defTabSz="6853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116" indent="-171354" algn="l" defTabSz="6853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4822" indent="-171354" algn="l" defTabSz="6853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518" indent="-171354" algn="l" defTabSz="6853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214" indent="-171354" algn="l" defTabSz="6853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921" indent="-171354" algn="l" defTabSz="6853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686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392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088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784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491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175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860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546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92" tIns="45696" rIns="91392" bIns="45696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92" tIns="45696" rIns="91392" bIns="45696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392" tIns="45696" rIns="91392" bIns="4569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defTabSz="913860"/>
            <a:fld id="{FA598E11-1D96-40DF-9AA1-C953A773E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860"/>
              <a:t>6/1/2018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392" tIns="45696" rIns="91392" bIns="4569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defTabSz="91386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392" tIns="45696" rIns="91392" bIns="4569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defTabSz="913860"/>
            <a:fld id="{29F38087-800E-4021-837F-A369F2D41B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86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659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  <p:sldLayoutId id="2147484028" r:id="rId2"/>
    <p:sldLayoutId id="2147484029" r:id="rId3"/>
    <p:sldLayoutId id="2147484030" r:id="rId4"/>
    <p:sldLayoutId id="2147484031" r:id="rId5"/>
    <p:sldLayoutId id="2147484032" r:id="rId6"/>
    <p:sldLayoutId id="2147484033" r:id="rId7"/>
    <p:sldLayoutId id="2147484034" r:id="rId8"/>
    <p:sldLayoutId id="2147484035" r:id="rId9"/>
    <p:sldLayoutId id="2147484036" r:id="rId10"/>
    <p:sldLayoutId id="2147484037" r:id="rId11"/>
  </p:sldLayoutIdLst>
  <p:txStyles>
    <p:titleStyle>
      <a:lvl1pPr algn="ctr" defTabSz="91386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686" indent="-342686" algn="l" defTabSz="91386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742517" indent="-285582" algn="l" defTabSz="91386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2317" indent="-228456" algn="l" defTabSz="9138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599240" indent="-228456" algn="l" defTabSz="91386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6175" indent="-228456" algn="l" defTabSz="91386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3088" indent="-228456" algn="l" defTabSz="9138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024" indent="-228456" algn="l" defTabSz="9138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948" indent="-228456" algn="l" defTabSz="9138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872" indent="-228456" algn="l" defTabSz="9138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4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60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84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19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632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546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480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405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BFFB575-FFAA-7C49-88F7-E2FF78B17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432" tIns="34289" rIns="68432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60E5721-40BF-0644-B1ED-DA5C77B9C8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432" tIns="34289" rIns="68432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19FC22-33E6-A446-AE24-E9862D0366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432" tIns="34289" rIns="68432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117"/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117"/>
              <a:t>6/1/2018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73D1E8-90D2-0B4A-8145-CD246570B9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432" tIns="34289" rIns="68432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1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1F1814-6FFB-EF40-B7C1-36DD18EF97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432" tIns="34289" rIns="68432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117"/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1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C:\Users\chelsiel\Desktop\AC2018PPT.pn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541" y="-88107"/>
            <a:ext cx="9413082" cy="532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012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algn="l" defTabSz="68411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054" indent="-171054" algn="l" defTabSz="6841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161" indent="-171054" algn="l" defTabSz="6841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170" indent="-171054" algn="l" defTabSz="6841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7180" indent="-171054" algn="l" defTabSz="6841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39191" indent="-171054" algn="l" defTabSz="6841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1297" indent="-171054" algn="l" defTabSz="6841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3356" indent="-171054" algn="l" defTabSz="6841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5414" indent="-171054" algn="l" defTabSz="6841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7521" indent="-171054" algn="l" defTabSz="6841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11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011" algn="l" defTabSz="68411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117" algn="l" defTabSz="68411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176" algn="l" defTabSz="68411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8234" algn="l" defTabSz="68411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0341" algn="l" defTabSz="68411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2350" algn="l" defTabSz="68411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4360" algn="l" defTabSz="68411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6371" algn="l" defTabSz="68411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49249" tIns="25715" rIns="49249" bIns="25715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49249" tIns="25715" rIns="49249" bIns="25715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49249" tIns="25715" rIns="49249" bIns="2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53311"/>
            <a:fld id="{CDE90E05-8221-4670-AF26-6BBB5734285E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 defTabSz="653311"/>
              <a:t>6/1/2018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49249" tIns="25715" rIns="49249" bIns="2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53311"/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49249" tIns="25715" rIns="49249" bIns="2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53311"/>
            <a:fld id="{22ECDDF0-F688-4C7E-94C5-A0EFC4BE057C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 defTabSz="653311"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" y="1"/>
            <a:ext cx="9141226" cy="514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238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</p:sldLayoutIdLst>
  <p:txStyles>
    <p:titleStyle>
      <a:lvl1pPr algn="l" defTabSz="653311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3638" indent="-163638" algn="l" defTabSz="65331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0913" indent="-163638" algn="l" defTabSz="6533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16236" indent="-163638" algn="l" defTabSz="6533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888" indent="-163638" algn="l" defTabSz="6533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69729" indent="-163638" algn="l" defTabSz="6533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96519" indent="-163638" algn="l" defTabSz="6533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22877" indent="-163638" algn="l" defTabSz="6533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49441" indent="-163638" algn="l" defTabSz="6533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76130" indent="-163638" algn="l" defTabSz="6533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33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26400" algn="l" defTabSz="6533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53311" algn="l" defTabSz="6533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80222" algn="l" defTabSz="6533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06661" algn="l" defTabSz="6533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33032" algn="l" defTabSz="6533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59437" algn="l" defTabSz="6533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179" algn="l" defTabSz="6533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612651" algn="l" defTabSz="6533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68459" tIns="34289" rIns="68459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91"/>
            <a:ext cx="8229600" cy="3394075"/>
          </a:xfrm>
          <a:prstGeom prst="rect">
            <a:avLst/>
          </a:prstGeom>
        </p:spPr>
        <p:txBody>
          <a:bodyPr vert="horz" lIns="68459" tIns="34289" rIns="68459" bIns="342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346"/>
            <a:ext cx="2133600" cy="274637"/>
          </a:xfrm>
          <a:prstGeom prst="rect">
            <a:avLst/>
          </a:prstGeom>
        </p:spPr>
        <p:txBody>
          <a:bodyPr vert="horz" lIns="68459" tIns="34289" rIns="68459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423"/>
            <a:fld id="{63937D59-5EDB-4C39-B697-625748F703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423"/>
              <a:t>6/1/2018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346"/>
            <a:ext cx="2895600" cy="274637"/>
          </a:xfrm>
          <a:prstGeom prst="rect">
            <a:avLst/>
          </a:prstGeom>
        </p:spPr>
        <p:txBody>
          <a:bodyPr vert="horz" lIns="68459" tIns="34289" rIns="68459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4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346"/>
            <a:ext cx="2133600" cy="274637"/>
          </a:xfrm>
          <a:prstGeom prst="rect">
            <a:avLst/>
          </a:prstGeom>
        </p:spPr>
        <p:txBody>
          <a:bodyPr vert="horz" lIns="68459" tIns="34289" rIns="68459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423"/>
            <a:fld id="{0F31DC1F-5561-484E-AB46-68C682854F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4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" y="1"/>
            <a:ext cx="9141226" cy="514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24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  <p:sldLayoutId id="2147483891" r:id="rId12"/>
    <p:sldLayoutId id="2147483892" r:id="rId13"/>
    <p:sldLayoutId id="2147483893" r:id="rId14"/>
  </p:sldLayoutIdLst>
  <p:txStyles>
    <p:titleStyle>
      <a:lvl1pPr algn="ctr" defTabSz="68442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6688" indent="-256688" algn="l" defTabSz="68442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6079" indent="-213908" algn="l" defTabSz="68442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5548" indent="-171126" algn="l" defTabSz="68442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97720" indent="-171126" algn="l" defTabSz="68442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39893" indent="-171126" algn="l" defTabSz="68442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2143" indent="-171126" algn="l" defTabSz="68442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4355" indent="-171126" algn="l" defTabSz="68442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66566" indent="-171126" algn="l" defTabSz="68442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08817" indent="-171126" algn="l" defTabSz="68442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42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173" algn="l" defTabSz="68442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423" algn="l" defTabSz="68442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635" algn="l" defTabSz="68442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8846" algn="l" defTabSz="68442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097" algn="l" defTabSz="68442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3268" algn="l" defTabSz="68442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5440" algn="l" defTabSz="68442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7613" algn="l" defTabSz="68442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53"/>
            <a:ext cx="7886700" cy="994172"/>
          </a:xfrm>
          <a:prstGeom prst="rect">
            <a:avLst/>
          </a:prstGeom>
        </p:spPr>
        <p:txBody>
          <a:bodyPr vert="horz" lIns="68411" tIns="34256" rIns="68411" bIns="3425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411" tIns="34256" rIns="68411" bIns="3425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73"/>
            <a:ext cx="2057400" cy="273844"/>
          </a:xfrm>
          <a:prstGeom prst="rect">
            <a:avLst/>
          </a:prstGeom>
        </p:spPr>
        <p:txBody>
          <a:bodyPr vert="horz" lIns="68411" tIns="34256" rIns="68411" bIns="34256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984"/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984"/>
              <a:t>6/1/2018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73"/>
            <a:ext cx="3086100" cy="273844"/>
          </a:xfrm>
          <a:prstGeom prst="rect">
            <a:avLst/>
          </a:prstGeom>
        </p:spPr>
        <p:txBody>
          <a:bodyPr vert="horz" lIns="68411" tIns="34256" rIns="68411" bIns="34256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98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73"/>
            <a:ext cx="2057400" cy="273844"/>
          </a:xfrm>
          <a:prstGeom prst="rect">
            <a:avLst/>
          </a:prstGeom>
        </p:spPr>
        <p:txBody>
          <a:bodyPr vert="horz" lIns="68411" tIns="34256" rIns="68411" bIns="34256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984"/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98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850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</p:sldLayoutIdLst>
  <p:txStyles>
    <p:titleStyle>
      <a:lvl1pPr algn="l" defTabSz="683971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008" indent="-171008" algn="l" defTabSz="683971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026" indent="-171008" algn="l" defTabSz="683971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4981" indent="-171008" algn="l" defTabSz="683971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6930" indent="-171008" algn="l" defTabSz="683971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38882" indent="-171008" algn="l" defTabSz="683971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0899" indent="-171008" algn="l" defTabSz="683971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2887" indent="-171008" algn="l" defTabSz="683971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4870" indent="-171008" algn="l" defTabSz="683971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6885" indent="-171008" algn="l" defTabSz="683971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39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1957" algn="l" defTabSz="6839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3971" algn="l" defTabSz="6839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5955" algn="l" defTabSz="6839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7940" algn="l" defTabSz="6839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60" algn="l" defTabSz="6839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1909" algn="l" defTabSz="6839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3861" algn="l" defTabSz="6839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5813" algn="l" defTabSz="6839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BFFB575-FFAA-7C49-88F7-E2FF78B17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04" tIns="34289" rIns="68504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60E5721-40BF-0644-B1ED-DA5C77B9C8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04" tIns="34289" rIns="68504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19FC22-33E6-A446-AE24-E9862D0366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04" tIns="34289" rIns="68504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933"/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933"/>
              <a:t>6/1/2018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73D1E8-90D2-0B4A-8145-CD246570B9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04" tIns="34289" rIns="68504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933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1F1814-6FFB-EF40-B7C1-36DD18EF97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04" tIns="34289" rIns="68504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933"/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933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243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</p:sldLayoutIdLst>
  <p:txStyles>
    <p:titleStyle>
      <a:lvl1pPr algn="l" defTabSz="68493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246" indent="-171246" algn="l" defTabSz="68493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737" indent="-171246" algn="l" defTabSz="68493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178" indent="-171246" algn="l" defTabSz="68493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620" indent="-171246" algn="l" defTabSz="68493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063" indent="-171246" algn="l" defTabSz="68493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3553" indent="-171246" algn="l" defTabSz="68493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6020" indent="-171246" algn="l" defTabSz="68493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8486" indent="-171246" algn="l" defTabSz="68493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0977" indent="-171246" algn="l" defTabSz="68493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93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443" algn="l" defTabSz="68493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933" algn="l" defTabSz="68493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400" algn="l" defTabSz="68493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866" algn="l" defTabSz="68493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2357" algn="l" defTabSz="68493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4798" algn="l" defTabSz="68493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7240" algn="l" defTabSz="68493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9683" algn="l" defTabSz="68493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53"/>
            <a:ext cx="7886700" cy="994172"/>
          </a:xfrm>
          <a:prstGeom prst="rect">
            <a:avLst/>
          </a:prstGeom>
        </p:spPr>
        <p:txBody>
          <a:bodyPr vert="horz" lIns="68418" tIns="34256" rIns="68418" bIns="3425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418" tIns="34256" rIns="68418" bIns="3425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73"/>
            <a:ext cx="2057400" cy="273844"/>
          </a:xfrm>
          <a:prstGeom prst="rect">
            <a:avLst/>
          </a:prstGeom>
        </p:spPr>
        <p:txBody>
          <a:bodyPr vert="horz" lIns="68418" tIns="34256" rIns="68418" bIns="34256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069"/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069"/>
              <a:t>6/1/2018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73"/>
            <a:ext cx="3086100" cy="273844"/>
          </a:xfrm>
          <a:prstGeom prst="rect">
            <a:avLst/>
          </a:prstGeom>
        </p:spPr>
        <p:txBody>
          <a:bodyPr vert="horz" lIns="68418" tIns="34256" rIns="68418" bIns="34256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06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73"/>
            <a:ext cx="2057400" cy="273844"/>
          </a:xfrm>
          <a:prstGeom prst="rect">
            <a:avLst/>
          </a:prstGeom>
        </p:spPr>
        <p:txBody>
          <a:bodyPr vert="horz" lIns="68418" tIns="34256" rIns="68418" bIns="34256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069"/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06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9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</p:sldLayoutIdLst>
  <p:txStyles>
    <p:titleStyle>
      <a:lvl1pPr algn="l" defTabSz="68405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028" indent="-171028" algn="l" defTabSz="684056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086" indent="-171028" algn="l" defTabSz="68405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086" indent="-171028" algn="l" defTabSz="68405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7080" indent="-171028" algn="l" defTabSz="68405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39077" indent="-171028" algn="l" defTabSz="68405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1134" indent="-171028" algn="l" defTabSz="68405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3164" indent="-171028" algn="l" defTabSz="68405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5190" indent="-171028" algn="l" defTabSz="68405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7245" indent="-171028" algn="l" defTabSz="68405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05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002" algn="l" defTabSz="68405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056" algn="l" defTabSz="68405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083" algn="l" defTabSz="68405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8110" algn="l" defTabSz="68405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0170" algn="l" defTabSz="68405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2164" algn="l" defTabSz="68405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4161" algn="l" defTabSz="68405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6158" algn="l" defTabSz="68405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BFFB575-FFAA-7C49-88F7-E2FF78B17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14" tIns="34289" rIns="68514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60E5721-40BF-0644-B1ED-DA5C77B9C8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14" tIns="34289" rIns="68514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19FC22-33E6-A446-AE24-E9862D0366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14" tIns="34289" rIns="68514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052"/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052"/>
              <a:t>6/1/2018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273D1E8-90D2-0B4A-8145-CD246570B9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14" tIns="34289" rIns="68514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052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F1F1814-6FFB-EF40-B7C1-36DD18EF97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14" tIns="34289" rIns="68514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052"/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052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689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</p:sldLayoutIdLst>
  <p:txStyles>
    <p:titleStyle>
      <a:lvl1pPr algn="l" defTabSz="68505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274" indent="-171274" algn="l" defTabSz="68505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821" indent="-171274" algn="l" defTabSz="68505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325" indent="-171274" algn="l" defTabSz="68505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830" indent="-171274" algn="l" defTabSz="68505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336" indent="-171274" algn="l" defTabSz="68505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3882" indent="-171274" algn="l" defTabSz="68505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6408" indent="-171274" algn="l" defTabSz="68505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8934" indent="-171274" algn="l" defTabSz="68505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1481" indent="-171274" algn="l" defTabSz="68505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05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506" algn="l" defTabSz="68505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052" algn="l" defTabSz="68505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578" algn="l" defTabSz="68505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104" algn="l" defTabSz="68505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2651" algn="l" defTabSz="68505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5155" algn="l" defTabSz="68505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7660" algn="l" defTabSz="68505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0166" algn="l" defTabSz="68505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68" tIns="45684" rIns="91368" bIns="4568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68" tIns="45684" rIns="91368" bIns="4568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368" tIns="45684" rIns="91368" bIns="4568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770"/>
            <a:fld id="{FA9B32F8-2FCB-0140-9773-74C829747A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6770"/>
              <a:t>6/1/2018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368" tIns="45684" rIns="91368" bIns="4568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77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368" tIns="45684" rIns="91368" bIns="4568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770"/>
            <a:fld id="{FA9C2AA4-3655-E846-A08B-934A695D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677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06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</p:sldLayoutIdLst>
  <p:txStyles>
    <p:titleStyle>
      <a:lvl1pPr algn="ctr" defTabSz="45677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78" indent="-342578" algn="l" defTabSz="45677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301" indent="-285498" algn="l" defTabSz="45677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975" indent="-228384" algn="l" defTabSz="45677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760" indent="-228384" algn="l" defTabSz="45677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563" indent="-228384" algn="l" defTabSz="45677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332" indent="-228384" algn="l" defTabSz="45677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136" indent="-228384" algn="l" defTabSz="45677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922" indent="-228384" algn="l" defTabSz="45677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708" indent="-228384" algn="l" defTabSz="45677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7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70" algn="l" defTabSz="4567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90" algn="l" defTabSz="4567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76" algn="l" defTabSz="4567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179" algn="l" defTabSz="4567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948" algn="l" defTabSz="4567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718" algn="l" defTabSz="4567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520" algn="l" defTabSz="4567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310" algn="l" defTabSz="4567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8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2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2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3.xml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3.xml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3.xml"/><Relationship Id="rId6" Type="http://schemas.microsoft.com/office/2007/relationships/hdphoto" Target="../media/hdphoto2.wdp"/><Relationship Id="rId5" Type="http://schemas.openxmlformats.org/officeDocument/2006/relationships/image" Target="../media/image27.png"/><Relationship Id="rId4" Type="http://schemas.openxmlformats.org/officeDocument/2006/relationships/image" Target="../media/image22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3.xml"/><Relationship Id="rId6" Type="http://schemas.microsoft.com/office/2007/relationships/hdphoto" Target="../media/hdphoto2.wdp"/><Relationship Id="rId5" Type="http://schemas.openxmlformats.org/officeDocument/2006/relationships/image" Target="../media/image27.png"/><Relationship Id="rId4" Type="http://schemas.openxmlformats.org/officeDocument/2006/relationships/image" Target="../media/image2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10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5.xml"/><Relationship Id="rId4" Type="http://schemas.openxmlformats.org/officeDocument/2006/relationships/image" Target="../media/image3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6.xml"/><Relationship Id="rId4" Type="http://schemas.openxmlformats.org/officeDocument/2006/relationships/image" Target="../media/image3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4.xml"/><Relationship Id="rId4" Type="http://schemas.microsoft.com/office/2007/relationships/hdphoto" Target="../media/hdphoto3.wdp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54.xml"/><Relationship Id="rId4" Type="http://schemas.openxmlformats.org/officeDocument/2006/relationships/image" Target="../media/image3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9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9.xml"/><Relationship Id="rId5" Type="http://schemas.openxmlformats.org/officeDocument/2006/relationships/image" Target="../media/image42.png"/><Relationship Id="rId4" Type="http://schemas.openxmlformats.org/officeDocument/2006/relationships/image" Target="../media/image4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9.xml"/><Relationship Id="rId6" Type="http://schemas.openxmlformats.org/officeDocument/2006/relationships/image" Target="../media/image45.png"/><Relationship Id="rId5" Type="http://schemas.openxmlformats.org/officeDocument/2006/relationships/image" Target="../media/image41.png"/><Relationship Id="rId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9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9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5EE83E2-E4F6-2B40-AF6A-34395A310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" y="45"/>
            <a:ext cx="9201583" cy="51812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" y="45"/>
            <a:ext cx="9201583" cy="518128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07" tIns="34289" rIns="68507" bIns="34289" rtlCol="0" anchor="ctr"/>
          <a:lstStyle/>
          <a:p>
            <a:pPr algn="ctr" defTabSz="684967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8124" y="4422061"/>
            <a:ext cx="7363778" cy="830996"/>
          </a:xfrm>
          <a:prstGeom prst="rect">
            <a:avLst/>
          </a:prstGeom>
          <a:noFill/>
        </p:spPr>
        <p:txBody>
          <a:bodyPr wrap="square" lIns="68507" tIns="34289" rIns="68507" bIns="34289" rtlCol="0">
            <a:spAutoFit/>
          </a:bodyPr>
          <a:lstStyle/>
          <a:p>
            <a:pPr defTabSz="684967"/>
            <a:r>
              <a:rPr lang="zh-TW" altLang="en-US" sz="800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本簡報中提到的收入等級純屬舉例說明，無意代表美安香港超連鎖™店主的一般收入，也無意表示任何超連鎖™店主皆可賺取同等收入。美安香港超連鎖™店主的成功與否，取決於其在發展事業時的努力、才能與投入程度。</a:t>
            </a:r>
            <a:endParaRPr lang="en-US" altLang="zh-TW" sz="800" dirty="0">
              <a:solidFill>
                <a:prstClr val="white"/>
              </a:solidFill>
              <a:ea typeface="Apple LiGothic" pitchFamily="2" charset="-120"/>
              <a:cs typeface="Heiti TC Light"/>
            </a:endParaRPr>
          </a:p>
          <a:p>
            <a:pPr defTabSz="684967"/>
            <a:r>
              <a:rPr lang="en-US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The income levels mentioned in the following presentation are for illustration purposes only. They are not intended to represent the income of a typical Market Hong Kong </a:t>
            </a:r>
            <a:r>
              <a:rPr lang="en-US" altLang="zh-TW" sz="8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™Owner</a:t>
            </a:r>
            <a:r>
              <a:rPr lang="en-US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, nor are they intended to represent that any given Independent </a:t>
            </a:r>
            <a:r>
              <a:rPr lang="en-US" altLang="zh-TW" sz="8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 Owner</a:t>
            </a:r>
            <a:r>
              <a:rPr lang="en-US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will earn income in that amount. The success of any Market Hong Kong Independent </a:t>
            </a:r>
            <a:r>
              <a:rPr lang="en-US" altLang="zh-TW" sz="8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 Owner</a:t>
            </a:r>
            <a:r>
              <a:rPr lang="en-US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will depend upon the amount of hard work, talent, and dedication which he or she devotes to building his or her Market Hong Kong Business.</a:t>
            </a:r>
            <a:endParaRPr lang="en-US" sz="800" dirty="0">
              <a:solidFill>
                <a:prstClr val="white"/>
              </a:solidFill>
              <a:ea typeface="Apple LiGothic" pitchFamily="2" charset="-120"/>
              <a:cs typeface="Heiti TC Ligh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903" y="4001839"/>
            <a:ext cx="1057520" cy="10575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0679" y="117325"/>
            <a:ext cx="8833757" cy="484748"/>
          </a:xfrm>
          <a:prstGeom prst="rect">
            <a:avLst/>
          </a:prstGeom>
          <a:noFill/>
        </p:spPr>
        <p:txBody>
          <a:bodyPr wrap="square" lIns="68507" tIns="34289" rIns="68507" bIns="34289" rtlCol="0">
            <a:spAutoFit/>
          </a:bodyPr>
          <a:lstStyle/>
          <a:p>
            <a:pPr algn="ctr" defTabSz="684967"/>
            <a:r>
              <a:rPr lang="zh-TW" altLang="en-US" sz="27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全新健康及營養產品巡禮</a:t>
            </a:r>
            <a:endParaRPr lang="en-US" altLang="zh-TW" sz="27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0679" y="602074"/>
            <a:ext cx="8833757" cy="392415"/>
          </a:xfrm>
          <a:prstGeom prst="rect">
            <a:avLst/>
          </a:prstGeom>
        </p:spPr>
        <p:txBody>
          <a:bodyPr wrap="square" lIns="68507" tIns="34289" rIns="68507" bIns="34289">
            <a:spAutoFit/>
          </a:bodyPr>
          <a:lstStyle/>
          <a:p>
            <a:pPr algn="ctr" defTabSz="684967"/>
            <a:r>
              <a:rPr lang="en-US" sz="2100" dirty="0">
                <a:solidFill>
                  <a:prstClr val="white"/>
                </a:solidFill>
                <a:ea typeface="Apple LiGothic" pitchFamily="2" charset="-120"/>
              </a:rPr>
              <a:t>Health &amp; Nutrition New Products Spotlight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293027" y="1279228"/>
            <a:ext cx="4781039" cy="84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07" tIns="34289" rIns="68507" bIns="34289">
            <a:spAutoFit/>
          </a:bodyPr>
          <a:lstStyle/>
          <a:p>
            <a:pPr algn="ctr" defTabSz="684967">
              <a:spcBef>
                <a:spcPct val="50000"/>
              </a:spcBef>
              <a:defRPr/>
            </a:pPr>
            <a:r>
              <a:rPr lang="en-US" sz="5000" b="1" dirty="0">
                <a:solidFill>
                  <a:prstClr val="white"/>
                </a:solidFill>
                <a:ea typeface="華康儷中黑" panose="020B0509000000000000" pitchFamily="49" charset="-120"/>
                <a:cs typeface="Heiti TC Light"/>
              </a:rPr>
              <a:t>Emmy Yeung </a:t>
            </a: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2860095" y="2339107"/>
            <a:ext cx="574765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07" tIns="34289" rIns="68507" bIns="34289">
            <a:spAutoFit/>
          </a:bodyPr>
          <a:lstStyle/>
          <a:p>
            <a:pPr algn="ctr" defTabSz="684967">
              <a:spcBef>
                <a:spcPts val="900"/>
              </a:spcBef>
              <a:defRPr/>
            </a:pPr>
            <a:r>
              <a:rPr lang="zh-TW" altLang="en-US" sz="27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/>
              </a:rPr>
              <a:t>產品拓展經理</a:t>
            </a:r>
          </a:p>
          <a:p>
            <a:pPr algn="ctr" defTabSz="684967">
              <a:spcBef>
                <a:spcPts val="900"/>
              </a:spcBef>
              <a:defRPr/>
            </a:pPr>
            <a:r>
              <a:rPr lang="en-US" altLang="zh-TW" sz="2700" dirty="0">
                <a:solidFill>
                  <a:prstClr val="white"/>
                </a:solidFill>
                <a:ea typeface="華康儷中黑" panose="020B0509000000000000" pitchFamily="49" charset="-120"/>
                <a:cs typeface="Heiti TC Light"/>
              </a:rPr>
              <a:t>Product Marketing Manager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5" r="12108"/>
          <a:stretch/>
        </p:blipFill>
        <p:spPr>
          <a:xfrm>
            <a:off x="1019631" y="1096534"/>
            <a:ext cx="208636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76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5EE83E2-E4F6-2B40-AF6A-34395A310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" y="44"/>
            <a:ext cx="9201583" cy="51812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" y="-1"/>
            <a:ext cx="9201583" cy="51812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3" tIns="34289" rIns="68513" bIns="34289" rtlCol="0" anchor="ctr"/>
          <a:lstStyle/>
          <a:p>
            <a:pPr algn="ctr" defTabSz="685035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13" tIns="34289" rIns="68513" bIns="34289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300" dirty="0">
                <a:solidFill>
                  <a:prstClr val="white"/>
                </a:solidFill>
                <a:latin typeface="Calibri" pitchFamily="34" charset="0"/>
              </a:rPr>
              <a:t>RECOMMENDATIONS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13" tIns="34289" rIns="68513" bIns="34289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700" dirty="0">
                <a:solidFill>
                  <a:prstClr val="white"/>
                </a:solidFill>
              </a:rPr>
              <a:t>Folate – increases to 0.6 mg/day </a:t>
            </a:r>
          </a:p>
          <a:p>
            <a:pPr algn="l"/>
            <a:r>
              <a:rPr lang="en-US" sz="2700" dirty="0">
                <a:solidFill>
                  <a:prstClr val="white"/>
                </a:solidFill>
              </a:rPr>
              <a:t>Iron – increases to 27 </a:t>
            </a:r>
            <a:r>
              <a:rPr lang="en-US" sz="2700" dirty="0" smtClean="0">
                <a:solidFill>
                  <a:prstClr val="white"/>
                </a:solidFill>
              </a:rPr>
              <a:t>mg/day</a:t>
            </a:r>
            <a:endParaRPr lang="en-US" sz="2700" dirty="0">
              <a:solidFill>
                <a:prstClr val="white"/>
              </a:solidFill>
            </a:endParaRPr>
          </a:p>
          <a:p>
            <a:pPr algn="l"/>
            <a:r>
              <a:rPr lang="en-US" sz="2700" dirty="0">
                <a:solidFill>
                  <a:prstClr val="white"/>
                </a:solidFill>
              </a:rPr>
              <a:t>Calcium – 1000 mg/day</a:t>
            </a:r>
          </a:p>
          <a:p>
            <a:pPr algn="l"/>
            <a:r>
              <a:rPr lang="en-US" sz="2700" dirty="0">
                <a:solidFill>
                  <a:prstClr val="white"/>
                </a:solidFill>
              </a:rPr>
              <a:t>Magnesium – increases to 360 mg/day</a:t>
            </a:r>
          </a:p>
          <a:p>
            <a:pPr algn="l"/>
            <a:r>
              <a:rPr lang="en-US" sz="2700" dirty="0">
                <a:solidFill>
                  <a:prstClr val="white"/>
                </a:solidFill>
              </a:rPr>
              <a:t>Vitamin C – increases to 85 mg/day</a:t>
            </a:r>
          </a:p>
        </p:txBody>
      </p:sp>
    </p:spTree>
    <p:extLst>
      <p:ext uri="{BB962C8B-B14F-4D97-AF65-F5344CB8AC3E}">
        <p14:creationId xmlns:p14="http://schemas.microsoft.com/office/powerpoint/2010/main" val="143803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5EE83E2-E4F6-2B40-AF6A-34395A310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" y="44"/>
            <a:ext cx="9201583" cy="51812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" y="-1"/>
            <a:ext cx="9201583" cy="51812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3" tIns="34289" rIns="68513" bIns="34289" rtlCol="0" anchor="ctr"/>
          <a:lstStyle/>
          <a:p>
            <a:pPr algn="ctr" defTabSz="685035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13" tIns="34289" rIns="68513" bIns="34289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300" dirty="0">
                <a:solidFill>
                  <a:prstClr val="white"/>
                </a:solidFill>
                <a:latin typeface="Calibri" pitchFamily="34" charset="0"/>
              </a:rPr>
              <a:t>FOLATE REQUIREMENTS IN PREGNANCY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13" tIns="34289" rIns="68513" bIns="34289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8205" indent="-428205" algn="l"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prstClr val="white"/>
                </a:solidFill>
              </a:rPr>
              <a:t>Adequate folate is critical before and during the first 4 weeks of pregnancy</a:t>
            </a:r>
          </a:p>
          <a:p>
            <a:pPr marL="428205" indent="-428205" algn="l"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prstClr val="white"/>
                </a:solidFill>
              </a:rPr>
              <a:t>Since 50% of pregnancies are unplanned and most women do not seek prenatal care until 8 weeks gestation, folate supplements prior to conception are critical to prevent Neural tube defects (NTD)</a:t>
            </a:r>
          </a:p>
        </p:txBody>
      </p:sp>
    </p:spTree>
    <p:extLst>
      <p:ext uri="{BB962C8B-B14F-4D97-AF65-F5344CB8AC3E}">
        <p14:creationId xmlns:p14="http://schemas.microsoft.com/office/powerpoint/2010/main" val="43759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5EE83E2-E4F6-2B40-AF6A-34395A310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" y="44"/>
            <a:ext cx="9201583" cy="51812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" y="-1"/>
            <a:ext cx="9201583" cy="51812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3" tIns="34289" rIns="68513" bIns="34289" rtlCol="0" anchor="ctr"/>
          <a:lstStyle/>
          <a:p>
            <a:pPr algn="ctr" defTabSz="685035"/>
            <a:endParaRPr lang="en-US" sz="1400" dirty="0">
              <a:solidFill>
                <a:prstClr val="white"/>
              </a:solidFill>
            </a:endParaRPr>
          </a:p>
        </p:txBody>
      </p:sp>
      <p:pic>
        <p:nvPicPr>
          <p:cNvPr id="6" name="內容版面配置區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5081" y="410196"/>
            <a:ext cx="5814536" cy="436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68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5EE83E2-E4F6-2B40-AF6A-34395A310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" y="44"/>
            <a:ext cx="9201583" cy="51812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" y="-1"/>
            <a:ext cx="9201583" cy="51812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3" tIns="34289" rIns="68513" bIns="34289" rtlCol="0" anchor="ctr"/>
          <a:lstStyle/>
          <a:p>
            <a:pPr algn="ctr" defTabSz="685035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13" tIns="34289" rIns="68513" bIns="34289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3000" dirty="0">
              <a:solidFill>
                <a:prstClr val="white"/>
              </a:solidFill>
            </a:endParaRPr>
          </a:p>
          <a:p>
            <a:pPr algn="l"/>
            <a:r>
              <a:rPr lang="en-US" sz="3000" dirty="0">
                <a:solidFill>
                  <a:prstClr val="white"/>
                </a:solidFill>
              </a:rPr>
              <a:t>During pregnancy, the neural tube is formed from the 18</a:t>
            </a:r>
            <a:r>
              <a:rPr lang="en-US" sz="3000" baseline="30000" dirty="0">
                <a:solidFill>
                  <a:prstClr val="white"/>
                </a:solidFill>
              </a:rPr>
              <a:t>th</a:t>
            </a:r>
            <a:r>
              <a:rPr lang="en-US" sz="3000" dirty="0">
                <a:solidFill>
                  <a:prstClr val="white"/>
                </a:solidFill>
              </a:rPr>
              <a:t> to the 26</a:t>
            </a:r>
            <a:r>
              <a:rPr lang="en-US" sz="3000" baseline="30000" dirty="0">
                <a:solidFill>
                  <a:prstClr val="white"/>
                </a:solidFill>
              </a:rPr>
              <a:t>th</a:t>
            </a:r>
            <a:r>
              <a:rPr lang="en-US" sz="3000" dirty="0">
                <a:solidFill>
                  <a:prstClr val="white"/>
                </a:solidFill>
              </a:rPr>
              <a:t> day of gestation.</a:t>
            </a:r>
          </a:p>
        </p:txBody>
      </p:sp>
    </p:spTree>
    <p:extLst>
      <p:ext uri="{BB962C8B-B14F-4D97-AF65-F5344CB8AC3E}">
        <p14:creationId xmlns:p14="http://schemas.microsoft.com/office/powerpoint/2010/main" val="222529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5EE83E2-E4F6-2B40-AF6A-34395A310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" y="44"/>
            <a:ext cx="9201583" cy="51812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" y="-1"/>
            <a:ext cx="9201583" cy="51812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3" tIns="34289" rIns="68513" bIns="34289" rtlCol="0" anchor="ctr"/>
          <a:lstStyle/>
          <a:p>
            <a:pPr algn="ctr" defTabSz="685035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13" tIns="34289" rIns="68513" bIns="34289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300" dirty="0">
                <a:solidFill>
                  <a:prstClr val="white"/>
                </a:solidFill>
                <a:latin typeface="Calibri" pitchFamily="34" charset="0"/>
              </a:rPr>
              <a:t>NEURAL TUBE DEFECTS (NTD) PREVENTION: ROLE OF FOLATE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13" tIns="34289" rIns="68513" bIns="34289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8205" indent="-428205" algn="l"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prstClr val="white"/>
                </a:solidFill>
              </a:rPr>
              <a:t>Folate deficiency is the most common deficiency during pregnancy</a:t>
            </a:r>
          </a:p>
          <a:p>
            <a:pPr marL="428205" indent="-428205" algn="l"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prstClr val="white"/>
                </a:solidFill>
              </a:rPr>
              <a:t>NTD are thought to result from a dietary deficiency of </a:t>
            </a:r>
            <a:r>
              <a:rPr lang="en-US" sz="2700" dirty="0" err="1">
                <a:solidFill>
                  <a:prstClr val="white"/>
                </a:solidFill>
              </a:rPr>
              <a:t>folate</a:t>
            </a:r>
            <a:r>
              <a:rPr lang="en-US" sz="2700" dirty="0">
                <a:solidFill>
                  <a:prstClr val="white"/>
                </a:solidFill>
              </a:rPr>
              <a:t> and/or a genetic defect affecting </a:t>
            </a:r>
            <a:r>
              <a:rPr lang="en-US" sz="2700" dirty="0" err="1">
                <a:solidFill>
                  <a:prstClr val="white"/>
                </a:solidFill>
              </a:rPr>
              <a:t>folate</a:t>
            </a:r>
            <a:r>
              <a:rPr lang="en-US" sz="2700" dirty="0">
                <a:solidFill>
                  <a:prstClr val="white"/>
                </a:solidFill>
              </a:rPr>
              <a:t> metabolism</a:t>
            </a:r>
          </a:p>
        </p:txBody>
      </p:sp>
    </p:spTree>
    <p:extLst>
      <p:ext uri="{BB962C8B-B14F-4D97-AF65-F5344CB8AC3E}">
        <p14:creationId xmlns:p14="http://schemas.microsoft.com/office/powerpoint/2010/main" val="295410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5EE83E2-E4F6-2B40-AF6A-34395A310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" y="44"/>
            <a:ext cx="9201583" cy="51812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" y="-1"/>
            <a:ext cx="9201583" cy="51812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3" tIns="34289" rIns="68513" bIns="34289" rtlCol="0" anchor="ctr"/>
          <a:lstStyle/>
          <a:p>
            <a:pPr algn="ctr" defTabSz="685035"/>
            <a:endParaRPr lang="en-US" sz="1400" dirty="0">
              <a:solidFill>
                <a:prstClr val="white"/>
              </a:solidFill>
            </a:endParaRPr>
          </a:p>
        </p:txBody>
      </p:sp>
      <p:pic>
        <p:nvPicPr>
          <p:cNvPr id="7" name="內容版面配置區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43313" y="654725"/>
            <a:ext cx="5158979" cy="3871913"/>
          </a:xfrm>
          <a:prstGeom prst="rect">
            <a:avLst/>
          </a:prstGeom>
        </p:spPr>
      </p:pic>
      <p:sp>
        <p:nvSpPr>
          <p:cNvPr id="8" name="矩形 5"/>
          <p:cNvSpPr>
            <a:spLocks noChangeArrowheads="1"/>
          </p:cNvSpPr>
          <p:nvPr/>
        </p:nvSpPr>
        <p:spPr bwMode="auto">
          <a:xfrm>
            <a:off x="4480600" y="4449407"/>
            <a:ext cx="4149329" cy="438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20" tIns="34289" rIns="68520" bIns="34289">
            <a:spAutoFit/>
          </a:bodyPr>
          <a:lstStyle/>
          <a:p>
            <a:pPr algn="r" defTabSz="685035"/>
            <a:endParaRPr lang="en-US" altLang="zh-HK" sz="1200" dirty="0">
              <a:solidFill>
                <a:prstClr val="white"/>
              </a:solidFill>
            </a:endParaRPr>
          </a:p>
          <a:p>
            <a:pPr algn="r" defTabSz="685035"/>
            <a:r>
              <a:rPr lang="en-US" altLang="zh-HK" sz="1200" dirty="0">
                <a:solidFill>
                  <a:prstClr val="white"/>
                </a:solidFill>
              </a:rPr>
              <a:t>Source: The Luca Hill </a:t>
            </a:r>
            <a:r>
              <a:rPr lang="en-US" altLang="zh-HK" sz="1200" dirty="0" err="1">
                <a:solidFill>
                  <a:prstClr val="white"/>
                </a:solidFill>
              </a:rPr>
              <a:t>Acrania</a:t>
            </a:r>
            <a:r>
              <a:rPr lang="en-US" altLang="zh-HK" sz="1200" dirty="0">
                <a:solidFill>
                  <a:prstClr val="white"/>
                </a:solidFill>
              </a:rPr>
              <a:t> and Anencephaly Foundation</a:t>
            </a:r>
            <a:endParaRPr lang="zh-HK" altLang="en-US" sz="1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49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5EE83E2-E4F6-2B40-AF6A-34395A310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" y="44"/>
            <a:ext cx="9201583" cy="51812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" y="-1"/>
            <a:ext cx="9201583" cy="51812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3" tIns="34289" rIns="68513" bIns="34289" rtlCol="0" anchor="ctr"/>
          <a:lstStyle/>
          <a:p>
            <a:pPr algn="ctr" defTabSz="685035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8" name="矩形 5"/>
          <p:cNvSpPr>
            <a:spLocks noChangeArrowheads="1"/>
          </p:cNvSpPr>
          <p:nvPr/>
        </p:nvSpPr>
        <p:spPr bwMode="auto">
          <a:xfrm>
            <a:off x="4480600" y="4449407"/>
            <a:ext cx="4149329" cy="438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20" tIns="34289" rIns="68520" bIns="34289">
            <a:spAutoFit/>
          </a:bodyPr>
          <a:lstStyle/>
          <a:p>
            <a:pPr algn="r" defTabSz="685035"/>
            <a:endParaRPr lang="en-US" altLang="zh-HK" sz="1200" dirty="0">
              <a:solidFill>
                <a:prstClr val="white"/>
              </a:solidFill>
            </a:endParaRPr>
          </a:p>
          <a:p>
            <a:pPr algn="r" defTabSz="685035"/>
            <a:r>
              <a:rPr lang="en-US" altLang="zh-HK" sz="1200" dirty="0">
                <a:solidFill>
                  <a:prstClr val="white"/>
                </a:solidFill>
              </a:rPr>
              <a:t>Source: http://www.thescienceofpregnancy.id.au/2011/04/</a:t>
            </a:r>
          </a:p>
        </p:txBody>
      </p:sp>
      <p:pic>
        <p:nvPicPr>
          <p:cNvPr id="6" name="內容版面配置區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34064" y="554831"/>
            <a:ext cx="4695825" cy="406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7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5EE83E2-E4F6-2B40-AF6A-34395A310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" y="44"/>
            <a:ext cx="9201583" cy="51812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" y="-1"/>
            <a:ext cx="9201583" cy="51812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3" tIns="34289" rIns="68513" bIns="34289" rtlCol="0" anchor="ctr"/>
          <a:lstStyle/>
          <a:p>
            <a:pPr algn="ctr" defTabSz="685035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13" tIns="34289" rIns="68513" bIns="34289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8205" indent="-428205" algn="l">
              <a:buFont typeface="Arial" panose="020B0604020202020204" pitchFamily="34" charset="0"/>
              <a:buChar char="•"/>
            </a:pPr>
            <a:endParaRPr lang="en-US" sz="2700" dirty="0">
              <a:solidFill>
                <a:prstClr val="white"/>
              </a:solidFill>
            </a:endParaRPr>
          </a:p>
          <a:p>
            <a:pPr marL="428205" indent="-428205" algn="l"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prstClr val="white"/>
                </a:solidFill>
              </a:rPr>
              <a:t>Serves as a co-factor (nucleic acids and amino acids) and therefore required during periods of rapid growth.</a:t>
            </a:r>
          </a:p>
          <a:p>
            <a:pPr marL="428205" indent="-428205" algn="l"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prstClr val="white"/>
                </a:solidFill>
              </a:rPr>
              <a:t>Increased maternal </a:t>
            </a:r>
            <a:r>
              <a:rPr lang="en-US" sz="2700" dirty="0" err="1">
                <a:solidFill>
                  <a:prstClr val="white"/>
                </a:solidFill>
              </a:rPr>
              <a:t>erythropoesis</a:t>
            </a:r>
            <a:r>
              <a:rPr lang="en-US" sz="2700" dirty="0">
                <a:solidFill>
                  <a:prstClr val="white"/>
                </a:solidFill>
              </a:rPr>
              <a:t> causes increased </a:t>
            </a:r>
            <a:r>
              <a:rPr lang="en-US" sz="2700" dirty="0" err="1">
                <a:solidFill>
                  <a:prstClr val="white"/>
                </a:solidFill>
              </a:rPr>
              <a:t>folate</a:t>
            </a:r>
            <a:r>
              <a:rPr lang="en-US" sz="2700" dirty="0">
                <a:solidFill>
                  <a:prstClr val="white"/>
                </a:solidFill>
              </a:rPr>
              <a:t> needs during second and third trimesters. </a:t>
            </a:r>
          </a:p>
          <a:p>
            <a:pPr marL="428205" indent="-428205" algn="l">
              <a:buFont typeface="Arial" panose="020B0604020202020204" pitchFamily="34" charset="0"/>
              <a:buChar char="•"/>
            </a:pPr>
            <a:endParaRPr lang="en-US" sz="27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36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5EE83E2-E4F6-2B40-AF6A-34395A310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" y="44"/>
            <a:ext cx="9201583" cy="51812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" y="-1"/>
            <a:ext cx="9201583" cy="51812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3" tIns="34289" rIns="68513" bIns="34289" rtlCol="0" anchor="ctr"/>
          <a:lstStyle/>
          <a:p>
            <a:pPr algn="ctr" defTabSz="685035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13" tIns="34289" rIns="68513" bIns="34289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3000" dirty="0">
              <a:solidFill>
                <a:prstClr val="white"/>
              </a:solidFill>
            </a:endParaRPr>
          </a:p>
          <a:p>
            <a:pPr marL="428205" indent="-428205" algn="l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prstClr val="white"/>
                </a:solidFill>
              </a:rPr>
              <a:t>Folic acid is mainly found in fruits and vegetables. Dark, leafy greens, oranges, orange juice, beans, peas and Brewer’s yeast are the best sources.</a:t>
            </a:r>
          </a:p>
        </p:txBody>
      </p:sp>
    </p:spTree>
    <p:extLst>
      <p:ext uri="{BB962C8B-B14F-4D97-AF65-F5344CB8AC3E}">
        <p14:creationId xmlns:p14="http://schemas.microsoft.com/office/powerpoint/2010/main" val="149932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5EE83E2-E4F6-2B40-AF6A-34395A310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" y="44"/>
            <a:ext cx="9201583" cy="51812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" y="-1"/>
            <a:ext cx="9201583" cy="51812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3" tIns="34289" rIns="68513" bIns="34289" rtlCol="0" anchor="ctr"/>
          <a:lstStyle/>
          <a:p>
            <a:pPr algn="ctr" defTabSz="685035"/>
            <a:endParaRPr lang="en-US" sz="1400" dirty="0">
              <a:solidFill>
                <a:prstClr val="white"/>
              </a:solidFill>
            </a:endParaRPr>
          </a:p>
        </p:txBody>
      </p:sp>
      <p:pic>
        <p:nvPicPr>
          <p:cNvPr id="7" name="內容版面配置區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99360" y="484082"/>
            <a:ext cx="5820490" cy="421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62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5EE83E2-E4F6-2B40-AF6A-34395A310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" y="45"/>
            <a:ext cx="9201583" cy="51812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" y="-1"/>
            <a:ext cx="9201583" cy="51812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02" tIns="34289" rIns="68502" bIns="34289" rtlCol="0" anchor="ctr"/>
          <a:lstStyle/>
          <a:p>
            <a:pPr algn="ctr" defTabSz="684916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28602" y="273844"/>
            <a:ext cx="8715375" cy="994172"/>
          </a:xfrm>
          <a:prstGeom prst="rect">
            <a:avLst/>
          </a:prstGeom>
        </p:spPr>
        <p:txBody>
          <a:bodyPr vert="horz" lIns="68502" tIns="34289" rIns="68502" bIns="34289" rtlCol="0" anchor="b">
            <a:normAutofit fontScale="5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prstClr val="white"/>
                </a:solidFill>
              </a:rPr>
              <a:t>2016 VS. 2017 </a:t>
            </a:r>
          </a:p>
          <a:p>
            <a:r>
              <a:rPr lang="en-US" b="1" dirty="0" smtClean="0">
                <a:solidFill>
                  <a:prstClr val="white"/>
                </a:solidFill>
              </a:rPr>
              <a:t>SALES GROWTH</a:t>
            </a:r>
            <a:r>
              <a:rPr lang="zh-TW" altLang="en-US" b="1" dirty="0" smtClean="0">
                <a:solidFill>
                  <a:prstClr val="white"/>
                </a:solidFill>
              </a:rPr>
              <a:t> </a:t>
            </a:r>
            <a:r>
              <a:rPr lang="en-US" altLang="zh-TW" b="1" dirty="0" smtClean="0">
                <a:solidFill>
                  <a:prstClr val="white"/>
                </a:solidFill>
              </a:rPr>
              <a:t>OF</a:t>
            </a:r>
            <a:r>
              <a:rPr lang="en-US" b="1" dirty="0" smtClean="0">
                <a:solidFill>
                  <a:prstClr val="white"/>
                </a:solidFill>
              </a:rPr>
              <a:t> DIFFERENT PRODUCT LINES</a:t>
            </a:r>
            <a:endParaRPr lang="en-US" b="1" dirty="0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991100" y="1524006"/>
            <a:ext cx="2552700" cy="1631098"/>
            <a:chOff x="1209040" y="2519680"/>
            <a:chExt cx="3403600" cy="2174796"/>
          </a:xfrm>
        </p:grpSpPr>
        <p:sp>
          <p:nvSpPr>
            <p:cNvPr id="9" name="TextBox 8"/>
            <p:cNvSpPr txBox="1"/>
            <p:nvPr/>
          </p:nvSpPr>
          <p:spPr>
            <a:xfrm>
              <a:off x="1219200" y="2519680"/>
              <a:ext cx="3393440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4916"/>
              <a:r>
                <a:rPr lang="en-US" sz="5400" dirty="0">
                  <a:solidFill>
                    <a:prstClr val="white"/>
                  </a:solidFill>
                </a:rPr>
                <a:t>↑22.6%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09040" y="3586480"/>
              <a:ext cx="339344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4916"/>
              <a:r>
                <a:rPr lang="en-US" sz="2400" dirty="0">
                  <a:solidFill>
                    <a:prstClr val="white"/>
                  </a:solidFill>
                </a:rPr>
                <a:t>TLS® Weight Loss Solution 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417320" y="1516343"/>
            <a:ext cx="2552700" cy="1261764"/>
            <a:chOff x="1209040" y="2519680"/>
            <a:chExt cx="3403600" cy="1682353"/>
          </a:xfrm>
        </p:grpSpPr>
        <p:sp>
          <p:nvSpPr>
            <p:cNvPr id="12" name="TextBox 11"/>
            <p:cNvSpPr txBox="1"/>
            <p:nvPr/>
          </p:nvSpPr>
          <p:spPr>
            <a:xfrm>
              <a:off x="1219200" y="2519680"/>
              <a:ext cx="3393440" cy="1231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4916"/>
              <a:r>
                <a:rPr lang="en-US" sz="5400" dirty="0">
                  <a:solidFill>
                    <a:prstClr val="white"/>
                  </a:solidFill>
                </a:rPr>
                <a:t>↑10.4%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209040" y="3586480"/>
              <a:ext cx="339344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4916"/>
              <a:r>
                <a:rPr lang="en-US" sz="2400" dirty="0">
                  <a:solidFill>
                    <a:prstClr val="white"/>
                  </a:solidFill>
                </a:rPr>
                <a:t>Isotonix®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440180" y="3307040"/>
            <a:ext cx="2552700" cy="1261764"/>
            <a:chOff x="1209040" y="2519680"/>
            <a:chExt cx="3403600" cy="1682353"/>
          </a:xfrm>
        </p:grpSpPr>
        <p:sp>
          <p:nvSpPr>
            <p:cNvPr id="15" name="TextBox 14"/>
            <p:cNvSpPr txBox="1"/>
            <p:nvPr/>
          </p:nvSpPr>
          <p:spPr>
            <a:xfrm>
              <a:off x="1219200" y="2519680"/>
              <a:ext cx="3393440" cy="1231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4916"/>
              <a:r>
                <a:rPr lang="en-US" sz="5400" dirty="0">
                  <a:solidFill>
                    <a:prstClr val="white"/>
                  </a:solidFill>
                </a:rPr>
                <a:t>↑12.0%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209040" y="3586480"/>
              <a:ext cx="339344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4916"/>
              <a:r>
                <a:rPr lang="en-US" sz="2400" dirty="0">
                  <a:solidFill>
                    <a:prstClr val="white"/>
                  </a:solidFill>
                </a:rPr>
                <a:t>DNA Miracles®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013960" y="3299471"/>
            <a:ext cx="2552700" cy="1631098"/>
            <a:chOff x="1209040" y="2519680"/>
            <a:chExt cx="3403600" cy="2174796"/>
          </a:xfrm>
        </p:grpSpPr>
        <p:sp>
          <p:nvSpPr>
            <p:cNvPr id="18" name="TextBox 17"/>
            <p:cNvSpPr txBox="1"/>
            <p:nvPr/>
          </p:nvSpPr>
          <p:spPr>
            <a:xfrm>
              <a:off x="1219200" y="2519680"/>
              <a:ext cx="3393440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4916"/>
              <a:r>
                <a:rPr lang="en-US" sz="5400" dirty="0">
                  <a:solidFill>
                    <a:prstClr val="white"/>
                  </a:solidFill>
                </a:rPr>
                <a:t>↑31.0%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209040" y="3586480"/>
              <a:ext cx="339344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4916"/>
              <a:r>
                <a:rPr lang="en-US" sz="2400" dirty="0">
                  <a:solidFill>
                    <a:prstClr val="white"/>
                  </a:solidFill>
                </a:rPr>
                <a:t>Motives® Cosmetics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100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5EE83E2-E4F6-2B40-AF6A-34395A310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" y="44"/>
            <a:ext cx="9201583" cy="51812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28792" y="-1"/>
            <a:ext cx="9201583" cy="51812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3" tIns="34289" rIns="68513" bIns="34289" rtlCol="0" anchor="ctr"/>
          <a:lstStyle/>
          <a:p>
            <a:pPr algn="ctr" defTabSz="685035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13" tIns="34289" rIns="68513" bIns="34289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300" dirty="0">
                <a:solidFill>
                  <a:prstClr val="white"/>
                </a:solidFill>
                <a:latin typeface="Calibri" pitchFamily="34" charset="0"/>
              </a:rPr>
              <a:t>QUATREFOLIC</a:t>
            </a:r>
            <a:r>
              <a:rPr lang="en-US" sz="3300" dirty="0">
                <a:solidFill>
                  <a:prstClr val="white"/>
                </a:solidFill>
              </a:rPr>
              <a:t>®</a:t>
            </a:r>
            <a:endParaRPr lang="en-US" sz="3300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13" tIns="34289" rIns="68513" bIns="34289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8205" indent="-428205" algn="l"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prstClr val="white"/>
                </a:solidFill>
              </a:rPr>
              <a:t>Quatrefolic is the most active form of </a:t>
            </a:r>
            <a:r>
              <a:rPr lang="en-US" sz="2700" dirty="0" err="1">
                <a:solidFill>
                  <a:prstClr val="white"/>
                </a:solidFill>
              </a:rPr>
              <a:t>folate</a:t>
            </a:r>
            <a:endParaRPr lang="en-US" sz="2700" dirty="0">
              <a:solidFill>
                <a:prstClr val="white"/>
              </a:solidFill>
            </a:endParaRPr>
          </a:p>
          <a:p>
            <a:pPr marL="428205" indent="-428205" algn="l"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prstClr val="white"/>
                </a:solidFill>
              </a:rPr>
              <a:t>Because this form is naturally present in the body, it is much more bioavailable for its biological action without having to be metabolized in the body. </a:t>
            </a:r>
          </a:p>
          <a:p>
            <a:pPr marL="428205" indent="-428205" algn="l"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prstClr val="white"/>
                </a:solidFill>
              </a:rPr>
              <a:t>This patented ingredient also provides greater stability and higher water solubility</a:t>
            </a:r>
          </a:p>
        </p:txBody>
      </p:sp>
    </p:spTree>
    <p:extLst>
      <p:ext uri="{BB962C8B-B14F-4D97-AF65-F5344CB8AC3E}">
        <p14:creationId xmlns:p14="http://schemas.microsoft.com/office/powerpoint/2010/main" val="223038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5EE83E2-E4F6-2B40-AF6A-34395A310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" y="44"/>
            <a:ext cx="9201583" cy="51812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" y="-1"/>
            <a:ext cx="9201583" cy="51812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3" tIns="34289" rIns="68513" bIns="34289" rtlCol="0" anchor="ctr"/>
          <a:lstStyle/>
          <a:p>
            <a:pPr algn="ctr" defTabSz="685035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12983" y="-171450"/>
            <a:ext cx="7886700" cy="994172"/>
          </a:xfrm>
          <a:prstGeom prst="rect">
            <a:avLst/>
          </a:prstGeom>
        </p:spPr>
        <p:txBody>
          <a:bodyPr vert="horz" lIns="68513" tIns="34289" rIns="68513" bIns="34289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300" dirty="0">
                <a:solidFill>
                  <a:prstClr val="white"/>
                </a:solidFill>
                <a:latin typeface="Calibri" pitchFamily="34" charset="0"/>
              </a:rPr>
              <a:t>IRON IN PREGNANCY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42893" y="971550"/>
            <a:ext cx="8271510" cy="3507581"/>
          </a:xfrm>
          <a:prstGeom prst="rect">
            <a:avLst/>
          </a:prstGeom>
        </p:spPr>
        <p:txBody>
          <a:bodyPr vert="horz" lIns="68513" tIns="34289" rIns="68513" bIns="34289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8205" indent="-428205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prstClr val="white"/>
                </a:solidFill>
              </a:rPr>
              <a:t>Iron is an essential element in all cells of the body</a:t>
            </a:r>
          </a:p>
          <a:p>
            <a:pPr marL="428205" indent="-428205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prstClr val="white"/>
                </a:solidFill>
              </a:rPr>
              <a:t>Iron needs increase from 18 to </a:t>
            </a:r>
            <a:r>
              <a:rPr lang="en-US" sz="2600">
                <a:solidFill>
                  <a:prstClr val="white"/>
                </a:solidFill>
              </a:rPr>
              <a:t>27 </a:t>
            </a:r>
            <a:r>
              <a:rPr lang="en-US" sz="2600">
                <a:solidFill>
                  <a:prstClr val="white"/>
                </a:solidFill>
              </a:rPr>
              <a:t>m</a:t>
            </a:r>
            <a:r>
              <a:rPr lang="en-US" sz="2600" smtClean="0">
                <a:solidFill>
                  <a:prstClr val="white"/>
                </a:solidFill>
              </a:rPr>
              <a:t>g/day </a:t>
            </a:r>
            <a:r>
              <a:rPr lang="en-US" sz="2600" dirty="0">
                <a:solidFill>
                  <a:prstClr val="white"/>
                </a:solidFill>
              </a:rPr>
              <a:t>during pregnancy</a:t>
            </a:r>
          </a:p>
          <a:p>
            <a:pPr marL="428205" indent="-428205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prstClr val="white"/>
                </a:solidFill>
              </a:rPr>
              <a:t>During pregnancy, maternal blood volume increases 20-30%</a:t>
            </a:r>
          </a:p>
          <a:p>
            <a:pPr marL="428205" indent="-428205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prstClr val="white"/>
                </a:solidFill>
              </a:rPr>
              <a:t>The demand for iron, essential for blood formation, is also significantly increased during pregnancy because the mother's blood volume increases and the fetal red blood cells have to be developed.</a:t>
            </a:r>
          </a:p>
        </p:txBody>
      </p:sp>
    </p:spTree>
    <p:extLst>
      <p:ext uri="{BB962C8B-B14F-4D97-AF65-F5344CB8AC3E}">
        <p14:creationId xmlns:p14="http://schemas.microsoft.com/office/powerpoint/2010/main" val="87042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5EE83E2-E4F6-2B40-AF6A-34395A310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" y="44"/>
            <a:ext cx="9201583" cy="51812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" y="-1"/>
            <a:ext cx="9201583" cy="51812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3" tIns="34289" rIns="68513" bIns="34289" rtlCol="0" anchor="ctr"/>
          <a:lstStyle/>
          <a:p>
            <a:pPr algn="ctr" defTabSz="685035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13" tIns="34289" rIns="68513" bIns="34289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8205" indent="-428205" algn="l">
              <a:buFont typeface="Arial" panose="020B0604020202020204" pitchFamily="34" charset="0"/>
              <a:buChar char="•"/>
            </a:pPr>
            <a:endParaRPr lang="en-US" sz="2700" dirty="0">
              <a:solidFill>
                <a:prstClr val="white"/>
              </a:solidFill>
            </a:endParaRPr>
          </a:p>
          <a:p>
            <a:pPr marL="428205" indent="-428205" algn="l"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prstClr val="white"/>
                </a:solidFill>
              </a:rPr>
              <a:t>About one-third of the mother’s iron storage will be passed on to her developing baby in order to form its blood and to be stored for future use.</a:t>
            </a:r>
          </a:p>
          <a:p>
            <a:pPr marL="428205" indent="-428205" algn="l">
              <a:buFont typeface="Arial" panose="020B0604020202020204" pitchFamily="34" charset="0"/>
              <a:buChar char="•"/>
            </a:pPr>
            <a:endParaRPr lang="en-US" sz="27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63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5EE83E2-E4F6-2B40-AF6A-34395A310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" y="44"/>
            <a:ext cx="9201583" cy="51812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" y="-1"/>
            <a:ext cx="9201583" cy="51812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3" tIns="34289" rIns="68513" bIns="34289" rtlCol="0" anchor="ctr"/>
          <a:lstStyle/>
          <a:p>
            <a:pPr algn="ctr" defTabSz="685035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13" tIns="34289" rIns="68513" bIns="34289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8205" indent="-428205" algn="l">
              <a:buFont typeface="Arial" panose="020B0604020202020204" pitchFamily="34" charset="0"/>
              <a:buChar char="•"/>
            </a:pPr>
            <a:endParaRPr lang="en-US" sz="2700" dirty="0">
              <a:solidFill>
                <a:prstClr val="white"/>
              </a:solidFill>
            </a:endParaRPr>
          </a:p>
          <a:p>
            <a:pPr marL="428205" indent="-428205" algn="l"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prstClr val="white"/>
                </a:solidFill>
              </a:rPr>
              <a:t>Poor iron intake - only 25% of females meet needs </a:t>
            </a:r>
          </a:p>
          <a:p>
            <a:pPr marL="428205" indent="-428205" algn="l"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prstClr val="white"/>
                </a:solidFill>
              </a:rPr>
              <a:t>Diet with low bioavailable iron</a:t>
            </a:r>
          </a:p>
          <a:p>
            <a:pPr marL="428205" indent="-428205" algn="l">
              <a:buFont typeface="Arial" panose="020B0604020202020204" pitchFamily="34" charset="0"/>
              <a:buChar char="•"/>
            </a:pPr>
            <a:endParaRPr lang="en-US" sz="27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2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5EE83E2-E4F6-2B40-AF6A-34395A310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" y="44"/>
            <a:ext cx="9201583" cy="51812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" y="-1"/>
            <a:ext cx="9201583" cy="51812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3" tIns="34289" rIns="68513" bIns="34289" rtlCol="0" anchor="ctr"/>
          <a:lstStyle/>
          <a:p>
            <a:pPr algn="ctr" defTabSz="685035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13" tIns="34289" rIns="68513" bIns="34289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8205" indent="-428205" algn="l">
              <a:buFont typeface="Arial" panose="020B0604020202020204" pitchFamily="34" charset="0"/>
              <a:buChar char="•"/>
            </a:pPr>
            <a:endParaRPr lang="en-US" sz="2700" dirty="0">
              <a:solidFill>
                <a:prstClr val="white"/>
              </a:solidFill>
            </a:endParaRPr>
          </a:p>
          <a:p>
            <a:pPr marL="428205" indent="-428205" algn="l"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prstClr val="white"/>
                </a:solidFill>
              </a:rPr>
              <a:t>Deficiency increases risk of maternal and infant death, preterm delivery, and low birth weight babies. </a:t>
            </a:r>
            <a:br>
              <a:rPr lang="en-US" sz="2700" dirty="0">
                <a:solidFill>
                  <a:prstClr val="white"/>
                </a:solidFill>
              </a:rPr>
            </a:br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4802" y="4929205"/>
            <a:ext cx="5414963" cy="315469"/>
          </a:xfrm>
          <a:prstGeom prst="rect">
            <a:avLst/>
          </a:prstGeom>
          <a:noFill/>
        </p:spPr>
        <p:txBody>
          <a:bodyPr wrap="square" lIns="68520" tIns="34289" rIns="68520" bIns="34289" rtlCol="0">
            <a:spAutoFit/>
          </a:bodyPr>
          <a:lstStyle/>
          <a:p>
            <a:pPr algn="r" defTabSz="685035"/>
            <a:r>
              <a:rPr lang="en-US" sz="800" dirty="0">
                <a:solidFill>
                  <a:prstClr val="white"/>
                </a:solidFill>
              </a:rPr>
              <a:t>Source: Saudi Med J. 2015; 36(2): 146–149. The impact of maternal iron deficiency and iron deficiency anemia on child’s health.</a:t>
            </a:r>
          </a:p>
          <a:p>
            <a:pPr algn="r" defTabSz="685035"/>
            <a:endParaRPr lang="en-US" sz="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91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5EE83E2-E4F6-2B40-AF6A-34395A310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" y="44"/>
            <a:ext cx="9201583" cy="51812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" y="-1"/>
            <a:ext cx="9201583" cy="51812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3" tIns="34289" rIns="68513" bIns="34289" rtlCol="0" anchor="ctr"/>
          <a:lstStyle/>
          <a:p>
            <a:pPr algn="ctr" defTabSz="685035"/>
            <a:endParaRPr lang="en-US" sz="1400" dirty="0">
              <a:solidFill>
                <a:prstClr val="white"/>
              </a:solidFill>
            </a:endParaRPr>
          </a:p>
        </p:txBody>
      </p:sp>
      <p:pic>
        <p:nvPicPr>
          <p:cNvPr id="6" name="內容版面配置區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63612" y="399534"/>
            <a:ext cx="6887765" cy="438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18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5EE83E2-E4F6-2B40-AF6A-34395A310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" y="44"/>
            <a:ext cx="9201583" cy="51812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" y="-1"/>
            <a:ext cx="9201583" cy="51812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3" tIns="34289" rIns="68513" bIns="34289" rtlCol="0" anchor="ctr"/>
          <a:lstStyle/>
          <a:p>
            <a:pPr algn="ctr" defTabSz="685035"/>
            <a:endParaRPr lang="en-US" sz="1400" dirty="0">
              <a:solidFill>
                <a:prstClr val="white"/>
              </a:solidFill>
            </a:endParaRPr>
          </a:p>
        </p:txBody>
      </p:sp>
      <p:pic>
        <p:nvPicPr>
          <p:cNvPr id="7" name="內容版面配置區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37270" y="407155"/>
            <a:ext cx="6388043" cy="436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53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5EE83E2-E4F6-2B40-AF6A-34395A310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" y="44"/>
            <a:ext cx="9201583" cy="51812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" y="-1"/>
            <a:ext cx="9201583" cy="51812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3" tIns="34289" rIns="68513" bIns="34289" rtlCol="0" anchor="ctr"/>
          <a:lstStyle/>
          <a:p>
            <a:pPr algn="ctr" defTabSz="685035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13" tIns="34289" rIns="68513" bIns="34289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300" dirty="0">
                <a:solidFill>
                  <a:prstClr val="white"/>
                </a:solidFill>
                <a:latin typeface="Calibri" pitchFamily="34" charset="0"/>
              </a:rPr>
              <a:t>CALCIUM REQUIREMENTS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28650" y="1369259"/>
            <a:ext cx="8271510" cy="3507581"/>
          </a:xfrm>
          <a:prstGeom prst="rect">
            <a:avLst/>
          </a:prstGeom>
        </p:spPr>
        <p:txBody>
          <a:bodyPr vert="horz" lIns="68513" tIns="34289" rIns="68513" bIns="34289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8205" indent="-428205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prstClr val="white"/>
                </a:solidFill>
              </a:rPr>
              <a:t>Calcium needs increase significantly during pregnancy.</a:t>
            </a:r>
          </a:p>
          <a:p>
            <a:pPr marL="428205" indent="-428205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prstClr val="white"/>
                </a:solidFill>
              </a:rPr>
              <a:t>Increased requirements during the third trimester</a:t>
            </a:r>
          </a:p>
          <a:p>
            <a:pPr marL="428205" indent="-428205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prstClr val="white"/>
                </a:solidFill>
              </a:rPr>
              <a:t>Supplementation shown to reduce hypertension during pregnancy</a:t>
            </a:r>
            <a:br>
              <a:rPr lang="en-US" sz="2600" dirty="0">
                <a:solidFill>
                  <a:prstClr val="white"/>
                </a:solidFill>
              </a:rPr>
            </a:br>
            <a:endParaRPr lang="en-US" sz="2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03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5EE83E2-E4F6-2B40-AF6A-34395A310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" y="44"/>
            <a:ext cx="9201583" cy="51812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" y="-1"/>
            <a:ext cx="9201583" cy="51812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3" tIns="34289" rIns="68513" bIns="34289" rtlCol="0" anchor="ctr"/>
          <a:lstStyle/>
          <a:p>
            <a:pPr algn="ctr" defTabSz="685035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13" tIns="34289" rIns="68513" bIns="34289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8205" indent="-428205" algn="l">
              <a:buFont typeface="Arial" panose="020B0604020202020204" pitchFamily="34" charset="0"/>
              <a:buChar char="•"/>
            </a:pPr>
            <a:endParaRPr lang="en-US" sz="2700" u="sng" dirty="0">
              <a:solidFill>
                <a:prstClr val="white"/>
              </a:solidFill>
            </a:endParaRPr>
          </a:p>
          <a:p>
            <a:pPr algn="l"/>
            <a:r>
              <a:rPr lang="en-US" sz="2700" u="sng" dirty="0">
                <a:solidFill>
                  <a:prstClr val="white"/>
                </a:solidFill>
              </a:rPr>
              <a:t>DRI Calcium Recommendation</a:t>
            </a:r>
          </a:p>
          <a:p>
            <a:pPr algn="l"/>
            <a:r>
              <a:rPr lang="en-US" sz="2700" dirty="0">
                <a:solidFill>
                  <a:prstClr val="white"/>
                </a:solidFill>
              </a:rPr>
              <a:t>19 - 50 year old: 1000 mg/day (pregnant and lactating)</a:t>
            </a:r>
            <a:br>
              <a:rPr lang="en-US" sz="2700" dirty="0">
                <a:solidFill>
                  <a:prstClr val="white"/>
                </a:solidFill>
              </a:rPr>
            </a:br>
            <a:endParaRPr lang="en-US" sz="27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98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5EE83E2-E4F6-2B40-AF6A-34395A310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" y="44"/>
            <a:ext cx="9201583" cy="51812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" y="-1"/>
            <a:ext cx="9201583" cy="51812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3" tIns="34289" rIns="68513" bIns="34289" rtlCol="0" anchor="ctr"/>
          <a:lstStyle/>
          <a:p>
            <a:pPr algn="ctr" defTabSz="685035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13" tIns="34289" rIns="68513" bIns="34289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8205" indent="-428205" algn="l">
              <a:buFont typeface="Arial" panose="020B0604020202020204" pitchFamily="34" charset="0"/>
              <a:buChar char="•"/>
            </a:pPr>
            <a:endParaRPr lang="en-US" sz="2700" dirty="0">
              <a:solidFill>
                <a:prstClr val="white"/>
              </a:solidFill>
            </a:endParaRPr>
          </a:p>
          <a:p>
            <a:pPr marL="428205" indent="-428205" algn="l"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prstClr val="white"/>
                </a:solidFill>
              </a:rPr>
              <a:t>Milk, yogurt (8 </a:t>
            </a:r>
            <a:r>
              <a:rPr lang="en-US" sz="2700" dirty="0" err="1">
                <a:solidFill>
                  <a:prstClr val="white"/>
                </a:solidFill>
              </a:rPr>
              <a:t>oz</a:t>
            </a:r>
            <a:r>
              <a:rPr lang="en-US" sz="2700" dirty="0">
                <a:solidFill>
                  <a:prstClr val="white"/>
                </a:solidFill>
              </a:rPr>
              <a:t>), cheese (1 </a:t>
            </a:r>
            <a:r>
              <a:rPr lang="en-US" sz="2700" dirty="0" err="1">
                <a:solidFill>
                  <a:prstClr val="white"/>
                </a:solidFill>
              </a:rPr>
              <a:t>oz</a:t>
            </a:r>
            <a:r>
              <a:rPr lang="en-US" sz="2700" dirty="0">
                <a:solidFill>
                  <a:prstClr val="white"/>
                </a:solidFill>
              </a:rPr>
              <a:t>) ~ 300 mg calcium</a:t>
            </a:r>
          </a:p>
          <a:p>
            <a:pPr marL="428205" indent="-428205" algn="l"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prstClr val="white"/>
                </a:solidFill>
              </a:rPr>
              <a:t>Broccoli, kale (1 cup cooked = 90 mg)</a:t>
            </a:r>
          </a:p>
          <a:p>
            <a:pPr marL="428205" indent="-428205" algn="l"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prstClr val="white"/>
                </a:solidFill>
              </a:rPr>
              <a:t>Bok </a:t>
            </a:r>
            <a:r>
              <a:rPr lang="en-US" sz="2700" dirty="0" err="1">
                <a:solidFill>
                  <a:prstClr val="white"/>
                </a:solidFill>
              </a:rPr>
              <a:t>choy</a:t>
            </a:r>
            <a:r>
              <a:rPr lang="en-US" sz="2700" dirty="0">
                <a:solidFill>
                  <a:prstClr val="white"/>
                </a:solidFill>
              </a:rPr>
              <a:t> (1 cup cooked = 180 mg)</a:t>
            </a:r>
          </a:p>
          <a:p>
            <a:pPr marL="428205" indent="-428205" algn="l"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prstClr val="white"/>
                </a:solidFill>
              </a:rPr>
              <a:t>Tofu (made with calcium citrate (½ cup = 260 mg)</a:t>
            </a:r>
          </a:p>
          <a:p>
            <a:pPr marL="428205" indent="-428205" algn="l"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prstClr val="white"/>
                </a:solidFill>
              </a:rPr>
              <a:t>Canned salmon (3 oz. = 180 mg)</a:t>
            </a:r>
          </a:p>
          <a:p>
            <a:pPr marL="428205" indent="-428205" algn="l">
              <a:buFont typeface="Arial" panose="020B0604020202020204" pitchFamily="34" charset="0"/>
              <a:buChar char="•"/>
            </a:pPr>
            <a:endParaRPr lang="en-US" sz="27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81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5EE83E2-E4F6-2B40-AF6A-34395A3108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" y="45"/>
            <a:ext cx="9201583" cy="51812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" y="-1"/>
            <a:ext cx="9201583" cy="51812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02" tIns="34289" rIns="68502" bIns="34289" rtlCol="0" anchor="ctr"/>
          <a:lstStyle/>
          <a:p>
            <a:pPr algn="ctr" defTabSz="684916"/>
            <a:endParaRPr lang="en-US" sz="1400" dirty="0">
              <a:solidFill>
                <a:prstClr val="white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150620" y="1661118"/>
            <a:ext cx="2552700" cy="1261764"/>
            <a:chOff x="1209040" y="2519680"/>
            <a:chExt cx="3403600" cy="1682353"/>
          </a:xfrm>
        </p:grpSpPr>
        <p:sp>
          <p:nvSpPr>
            <p:cNvPr id="3" name="TextBox 2"/>
            <p:cNvSpPr txBox="1"/>
            <p:nvPr/>
          </p:nvSpPr>
          <p:spPr>
            <a:xfrm>
              <a:off x="1219200" y="2519680"/>
              <a:ext cx="3393440" cy="1149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4916"/>
              <a:r>
                <a:rPr lang="en-US" sz="5000" dirty="0">
                  <a:solidFill>
                    <a:prstClr val="white"/>
                  </a:solidFill>
                </a:rPr>
                <a:t>↓75%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209040" y="3586480"/>
              <a:ext cx="339344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4916"/>
              <a:r>
                <a:rPr lang="en-US" sz="2400" dirty="0">
                  <a:solidFill>
                    <a:prstClr val="white"/>
                  </a:solidFill>
                </a:rPr>
                <a:t>Age 15 – 19 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158240" y="3223215"/>
            <a:ext cx="2552700" cy="1261764"/>
            <a:chOff x="1209040" y="2519680"/>
            <a:chExt cx="3403600" cy="1682353"/>
          </a:xfrm>
        </p:grpSpPr>
        <p:sp>
          <p:nvSpPr>
            <p:cNvPr id="11" name="TextBox 10"/>
            <p:cNvSpPr txBox="1"/>
            <p:nvPr/>
          </p:nvSpPr>
          <p:spPr>
            <a:xfrm>
              <a:off x="1219200" y="2519680"/>
              <a:ext cx="3393440" cy="1149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4916"/>
              <a:r>
                <a:rPr lang="en-US" sz="5000" dirty="0">
                  <a:solidFill>
                    <a:prstClr val="white"/>
                  </a:solidFill>
                </a:rPr>
                <a:t>↓77%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209040" y="3586480"/>
              <a:ext cx="339344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4916"/>
              <a:r>
                <a:rPr lang="en-US" sz="2400" dirty="0">
                  <a:solidFill>
                    <a:prstClr val="white"/>
                  </a:solidFill>
                </a:rPr>
                <a:t>Age 20 – 24 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334000" y="1653498"/>
            <a:ext cx="2552700" cy="1261764"/>
            <a:chOff x="1209040" y="2519680"/>
            <a:chExt cx="3403600" cy="1682353"/>
          </a:xfrm>
        </p:grpSpPr>
        <p:sp>
          <p:nvSpPr>
            <p:cNvPr id="14" name="TextBox 13"/>
            <p:cNvSpPr txBox="1"/>
            <p:nvPr/>
          </p:nvSpPr>
          <p:spPr>
            <a:xfrm>
              <a:off x="1219200" y="2519680"/>
              <a:ext cx="3393440" cy="1149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4916"/>
              <a:r>
                <a:rPr lang="en-US" sz="5000" dirty="0">
                  <a:solidFill>
                    <a:prstClr val="white"/>
                  </a:solidFill>
                </a:rPr>
                <a:t>↑64%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209040" y="3586480"/>
              <a:ext cx="339344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4916"/>
              <a:r>
                <a:rPr lang="en-US" sz="2400" dirty="0">
                  <a:solidFill>
                    <a:prstClr val="white"/>
                  </a:solidFill>
                </a:rPr>
                <a:t>Age 30 – 34 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341620" y="3215596"/>
            <a:ext cx="2552700" cy="1261764"/>
            <a:chOff x="1209040" y="2519680"/>
            <a:chExt cx="3403600" cy="1682353"/>
          </a:xfrm>
        </p:grpSpPr>
        <p:sp>
          <p:nvSpPr>
            <p:cNvPr id="17" name="TextBox 16"/>
            <p:cNvSpPr txBox="1"/>
            <p:nvPr/>
          </p:nvSpPr>
          <p:spPr>
            <a:xfrm>
              <a:off x="1219200" y="2519680"/>
              <a:ext cx="3393440" cy="1149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4916"/>
              <a:r>
                <a:rPr lang="en-US" sz="5000" dirty="0">
                  <a:solidFill>
                    <a:prstClr val="white"/>
                  </a:solidFill>
                </a:rPr>
                <a:t>↑111%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209040" y="3586480"/>
              <a:ext cx="339344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4916"/>
              <a:r>
                <a:rPr lang="en-US" sz="2400" dirty="0">
                  <a:solidFill>
                    <a:prstClr val="white"/>
                  </a:solidFill>
                </a:rPr>
                <a:t>Age 35 – 39 </a:t>
              </a:r>
            </a:p>
          </p:txBody>
        </p:sp>
      </p:grpSp>
      <p:sp>
        <p:nvSpPr>
          <p:cNvPr id="19" name="Title 1"/>
          <p:cNvSpPr txBox="1">
            <a:spLocks/>
          </p:cNvSpPr>
          <p:nvPr/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02" tIns="34289" rIns="68502" bIns="34289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300" dirty="0">
                <a:solidFill>
                  <a:prstClr val="white"/>
                </a:solidFill>
                <a:latin typeface="Calibri" pitchFamily="34" charset="0"/>
              </a:rPr>
              <a:t>Fertility Rate of Different Age Groups</a:t>
            </a:r>
          </a:p>
          <a:p>
            <a:pPr>
              <a:lnSpc>
                <a:spcPct val="100000"/>
              </a:lnSpc>
            </a:pPr>
            <a:r>
              <a:rPr lang="en-US" sz="3300" dirty="0">
                <a:solidFill>
                  <a:prstClr val="white"/>
                </a:solidFill>
                <a:latin typeface="Calibri" pitchFamily="34" charset="0"/>
              </a:rPr>
              <a:t>Childbearing Ages 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5064199" y="1445123"/>
            <a:ext cx="4139276" cy="3230329"/>
            <a:chOff x="3659073" y="767638"/>
            <a:chExt cx="5519034" cy="4307102"/>
          </a:xfrm>
        </p:grpSpPr>
        <p:grpSp>
          <p:nvGrpSpPr>
            <p:cNvPr id="61" name="Group 60"/>
            <p:cNvGrpSpPr/>
            <p:nvPr/>
          </p:nvGrpSpPr>
          <p:grpSpPr>
            <a:xfrm>
              <a:off x="3673112" y="767638"/>
              <a:ext cx="5502479" cy="1390032"/>
              <a:chOff x="2887892" y="1356913"/>
              <a:chExt cx="2776100" cy="1390029"/>
            </a:xfrm>
          </p:grpSpPr>
          <p:sp>
            <p:nvSpPr>
              <p:cNvPr id="68" name="TextBox 67"/>
              <p:cNvSpPr txBox="1"/>
              <p:nvPr/>
            </p:nvSpPr>
            <p:spPr>
              <a:xfrm>
                <a:off x="2898026" y="1356913"/>
                <a:ext cx="2765966" cy="9643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4916"/>
                <a:r>
                  <a:rPr lang="en-US" sz="4100" dirty="0">
                    <a:solidFill>
                      <a:prstClr val="white"/>
                    </a:solidFill>
                  </a:rPr>
                  <a:t>$12,400</a:t>
                </a:r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2887892" y="2008280"/>
                <a:ext cx="2765966" cy="738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4916"/>
                <a:r>
                  <a:rPr lang="en-US" sz="3000" dirty="0">
                    <a:solidFill>
                      <a:prstClr val="white"/>
                    </a:solidFill>
                  </a:rPr>
                  <a:t>Age 15 – 24</a:t>
                </a:r>
              </a:p>
            </p:txBody>
          </p:sp>
        </p:grpSp>
        <p:grpSp>
          <p:nvGrpSpPr>
            <p:cNvPr id="62" name="Group 61"/>
            <p:cNvGrpSpPr/>
            <p:nvPr/>
          </p:nvGrpSpPr>
          <p:grpSpPr>
            <a:xfrm>
              <a:off x="3659073" y="2224880"/>
              <a:ext cx="5496140" cy="1390032"/>
              <a:chOff x="268901" y="2824483"/>
              <a:chExt cx="2772902" cy="1390029"/>
            </a:xfrm>
          </p:grpSpPr>
          <p:sp>
            <p:nvSpPr>
              <p:cNvPr id="66" name="TextBox 65"/>
              <p:cNvSpPr txBox="1"/>
              <p:nvPr/>
            </p:nvSpPr>
            <p:spPr>
              <a:xfrm>
                <a:off x="268901" y="2824483"/>
                <a:ext cx="2765967" cy="9643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4916"/>
                <a:r>
                  <a:rPr lang="en-US" sz="4100" dirty="0">
                    <a:solidFill>
                      <a:prstClr val="white"/>
                    </a:solidFill>
                  </a:rPr>
                  <a:t>$17,600</a:t>
                </a: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275836" y="3475850"/>
                <a:ext cx="2765967" cy="738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4916"/>
                <a:r>
                  <a:rPr lang="en-US" sz="3000" dirty="0">
                    <a:solidFill>
                      <a:prstClr val="white"/>
                    </a:solidFill>
                  </a:rPr>
                  <a:t>Age 25 – 34 </a:t>
                </a: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3681980" y="3673418"/>
              <a:ext cx="5496127" cy="1401322"/>
              <a:chOff x="1636538" y="2139253"/>
              <a:chExt cx="2772895" cy="1401319"/>
            </a:xfrm>
          </p:grpSpPr>
          <p:sp>
            <p:nvSpPr>
              <p:cNvPr id="64" name="TextBox 63"/>
              <p:cNvSpPr txBox="1"/>
              <p:nvPr/>
            </p:nvSpPr>
            <p:spPr>
              <a:xfrm>
                <a:off x="1636538" y="2139253"/>
                <a:ext cx="2765967" cy="9643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4916"/>
                <a:r>
                  <a:rPr lang="en-US" sz="4100" dirty="0">
                    <a:solidFill>
                      <a:prstClr val="white"/>
                    </a:solidFill>
                  </a:rPr>
                  <a:t>$19,700</a:t>
                </a: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1643466" y="2801910"/>
                <a:ext cx="2765967" cy="738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4916"/>
                <a:r>
                  <a:rPr lang="en-US" sz="3000" dirty="0">
                    <a:solidFill>
                      <a:prstClr val="white"/>
                    </a:solidFill>
                  </a:rPr>
                  <a:t>Age 35 – 44 </a:t>
                </a:r>
              </a:p>
            </p:txBody>
          </p:sp>
        </p:grpSp>
      </p:grpSp>
      <p:sp>
        <p:nvSpPr>
          <p:cNvPr id="6" name="TextBox 5"/>
          <p:cNvSpPr txBox="1"/>
          <p:nvPr/>
        </p:nvSpPr>
        <p:spPr>
          <a:xfrm>
            <a:off x="121920" y="4872606"/>
            <a:ext cx="6065520" cy="438581"/>
          </a:xfrm>
          <a:prstGeom prst="rect">
            <a:avLst/>
          </a:prstGeom>
          <a:noFill/>
        </p:spPr>
        <p:txBody>
          <a:bodyPr wrap="square" lIns="68510" tIns="34289" rIns="68510" bIns="34289" rtlCol="0">
            <a:spAutoFit/>
          </a:bodyPr>
          <a:lstStyle/>
          <a:p>
            <a:pPr defTabSz="684916"/>
            <a:r>
              <a:rPr lang="en-US" sz="1200" dirty="0">
                <a:solidFill>
                  <a:prstClr val="white"/>
                </a:solidFill>
              </a:rPr>
              <a:t>Source: https://www.statistics.gov.hk/pub/B71512FB2015XXXXB0100.pdf</a:t>
            </a:r>
          </a:p>
          <a:p>
            <a:pPr defTabSz="684916"/>
            <a:endParaRPr lang="en-US" sz="1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665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03423E-6 L -0.12278 3.03423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46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77521E-7 L -0.1237 -0.0013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85" y="-6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6.38298E-7 L -0.27383 0.0013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98" y="6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11841E-6 L -0.27461 -2.11841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37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5EE83E2-E4F6-2B40-AF6A-34395A310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" y="44"/>
            <a:ext cx="9201583" cy="51812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" y="-1"/>
            <a:ext cx="9201583" cy="51812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3" tIns="34289" rIns="68513" bIns="34289" rtlCol="0" anchor="ctr"/>
          <a:lstStyle/>
          <a:p>
            <a:pPr algn="ctr" defTabSz="685035"/>
            <a:endParaRPr lang="en-US" sz="1400" dirty="0">
              <a:solidFill>
                <a:prstClr val="white"/>
              </a:solidFill>
            </a:endParaRPr>
          </a:p>
        </p:txBody>
      </p:sp>
      <p:pic>
        <p:nvPicPr>
          <p:cNvPr id="7" name="內容版面配置區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84160" y="395941"/>
            <a:ext cx="5853113" cy="438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35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5EE83E2-E4F6-2B40-AF6A-34395A310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" y="44"/>
            <a:ext cx="9201583" cy="51812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" y="-1"/>
            <a:ext cx="9201583" cy="51812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3" tIns="34289" rIns="68513" bIns="34289" rtlCol="0" anchor="ctr"/>
          <a:lstStyle/>
          <a:p>
            <a:pPr algn="ctr" defTabSz="685035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13" tIns="34289" rIns="68513" bIns="34289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8205" indent="-428205" algn="l"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prstClr val="white"/>
                </a:solidFill>
              </a:rPr>
              <a:t>A substantial transfer of calcium occurs between the mother and the fetus throughout pregnancy, allowing the baby's bone and teeth formation. </a:t>
            </a:r>
          </a:p>
          <a:p>
            <a:pPr marL="428205" indent="-428205" algn="l"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prstClr val="white"/>
                </a:solidFill>
              </a:rPr>
              <a:t>In the first six months, the mother stores up calcium in her own bones.</a:t>
            </a:r>
          </a:p>
          <a:p>
            <a:pPr algn="l"/>
            <a:endParaRPr lang="en-US" sz="2700" dirty="0">
              <a:solidFill>
                <a:prstClr val="white"/>
              </a:solidFill>
            </a:endParaRPr>
          </a:p>
          <a:p>
            <a:pPr marL="428205" indent="-428205" algn="l">
              <a:buFont typeface="Arial" panose="020B0604020202020204" pitchFamily="34" charset="0"/>
              <a:buChar char="•"/>
            </a:pPr>
            <a:endParaRPr lang="en-US" sz="27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372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5EE83E2-E4F6-2B40-AF6A-34395A310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" y="44"/>
            <a:ext cx="9201583" cy="51812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" y="-1"/>
            <a:ext cx="9201583" cy="51812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3" tIns="34289" rIns="68513" bIns="34289" rtlCol="0" anchor="ctr"/>
          <a:lstStyle/>
          <a:p>
            <a:pPr algn="ctr" defTabSz="685035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13" tIns="34289" rIns="68513" bIns="34289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8205" indent="-428205" algn="l"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prstClr val="white"/>
                </a:solidFill>
              </a:rPr>
              <a:t>When its skeletal growth reaches its peak in the last three months, the fetus draws on the mother's calcium storage. This is when the consumption of high calcium-containing foods such as milk and milk products must be increased since a calcium deficiency could harm the mother's teeth and bones.</a:t>
            </a:r>
          </a:p>
          <a:p>
            <a:pPr algn="l"/>
            <a:endParaRPr lang="en-US" sz="2700" dirty="0">
              <a:solidFill>
                <a:prstClr val="white"/>
              </a:solidFill>
            </a:endParaRPr>
          </a:p>
          <a:p>
            <a:pPr marL="428205" indent="-428205" algn="l">
              <a:buFont typeface="Arial" panose="020B0604020202020204" pitchFamily="34" charset="0"/>
              <a:buChar char="•"/>
            </a:pPr>
            <a:endParaRPr lang="en-US" sz="27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18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5EE83E2-E4F6-2B40-AF6A-34395A310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" y="44"/>
            <a:ext cx="9201583" cy="51812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" y="-1"/>
            <a:ext cx="9201583" cy="51812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3" tIns="34289" rIns="68513" bIns="34289" rtlCol="0" anchor="ctr"/>
          <a:lstStyle/>
          <a:p>
            <a:pPr algn="ctr" defTabSz="685035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13" tIns="34289" rIns="68513" bIns="34289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300" dirty="0">
                <a:solidFill>
                  <a:prstClr val="white"/>
                </a:solidFill>
                <a:latin typeface="Calibri" pitchFamily="34" charset="0"/>
              </a:rPr>
              <a:t>MAGNESIUM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28650" y="1369259"/>
            <a:ext cx="8073390" cy="3507581"/>
          </a:xfrm>
          <a:prstGeom prst="rect">
            <a:avLst/>
          </a:prstGeom>
        </p:spPr>
        <p:txBody>
          <a:bodyPr vert="horz" lIns="68513" tIns="34289" rIns="68513" bIns="34289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8205" indent="-428205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prstClr val="white"/>
                </a:solidFill>
              </a:rPr>
              <a:t>Magnesium promotes the health of bones (64% of the body's magnesium is concentrated in the bones). It supports normal bone structure and plays an essential role in more than 300 cellular reactions. </a:t>
            </a:r>
          </a:p>
          <a:p>
            <a:pPr marL="428205" indent="-428205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prstClr val="white"/>
                </a:solidFill>
              </a:rPr>
              <a:t>Magnesium may help maintain muscle comfort during pregnancy</a:t>
            </a: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en-US" sz="2700" dirty="0">
                <a:solidFill>
                  <a:prstClr val="white"/>
                </a:solidFill>
              </a:rPr>
              <a:t/>
            </a:r>
            <a:br>
              <a:rPr lang="en-US" sz="2700" dirty="0">
                <a:solidFill>
                  <a:prstClr val="white"/>
                </a:solidFill>
              </a:rPr>
            </a:br>
            <a:endParaRPr lang="en-US" sz="27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49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5EE83E2-E4F6-2B40-AF6A-34395A310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" y="44"/>
            <a:ext cx="9201583" cy="51812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" y="-1"/>
            <a:ext cx="9201583" cy="51812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3" tIns="34289" rIns="68513" bIns="34289" rtlCol="0" anchor="ctr"/>
          <a:lstStyle/>
          <a:p>
            <a:pPr algn="ctr" defTabSz="685035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13" tIns="34289" rIns="68513" bIns="34289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300" dirty="0">
                <a:solidFill>
                  <a:prstClr val="white"/>
                </a:solidFill>
                <a:latin typeface="Calibri" pitchFamily="34" charset="0"/>
              </a:rPr>
              <a:t>VITAMIN C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28650" y="1369259"/>
            <a:ext cx="8012430" cy="3507581"/>
          </a:xfrm>
          <a:prstGeom prst="rect">
            <a:avLst/>
          </a:prstGeom>
        </p:spPr>
        <p:txBody>
          <a:bodyPr vert="horz" lIns="68513" tIns="34289" rIns="68513" bIns="34289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8205" indent="-428205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prstClr val="white"/>
                </a:solidFill>
              </a:rPr>
              <a:t>The female body's requirement for vitamin C increases during pregnancy as this vitamin promotes the normal growth of the baby and supports building strong bones and teeth. </a:t>
            </a:r>
          </a:p>
          <a:p>
            <a:pPr marL="428205" indent="-428205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prstClr val="white"/>
                </a:solidFill>
              </a:rPr>
              <a:t>It also supports absorption of another key nutrient during pregnancy, iron.</a:t>
            </a: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en-US" sz="2700" dirty="0">
                <a:solidFill>
                  <a:prstClr val="white"/>
                </a:solidFill>
              </a:rPr>
              <a:t/>
            </a:r>
            <a:br>
              <a:rPr lang="en-US" sz="2700" dirty="0">
                <a:solidFill>
                  <a:prstClr val="white"/>
                </a:solidFill>
              </a:rPr>
            </a:br>
            <a:endParaRPr lang="en-US" sz="27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55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5EE83E2-E4F6-2B40-AF6A-34395A310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" y="39"/>
            <a:ext cx="9201583" cy="51812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" y="40"/>
            <a:ext cx="9201583" cy="518128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0" tIns="34289" rIns="68520" bIns="34289" rtlCol="0" anchor="ctr"/>
          <a:lstStyle/>
          <a:p>
            <a:pPr algn="ctr" defTabSz="685120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8124" y="4422061"/>
            <a:ext cx="7363778" cy="830996"/>
          </a:xfrm>
          <a:prstGeom prst="rect">
            <a:avLst/>
          </a:prstGeom>
          <a:noFill/>
        </p:spPr>
        <p:txBody>
          <a:bodyPr wrap="square" lIns="68520" tIns="34289" rIns="68520" bIns="34289" rtlCol="0">
            <a:spAutoFit/>
          </a:bodyPr>
          <a:lstStyle/>
          <a:p>
            <a:pPr defTabSz="685120"/>
            <a:r>
              <a:rPr lang="zh-TW" altLang="en-US" sz="800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本簡報中提到的收入等級純屬舉例說明，無意代表美安香港超連鎖™店主的一般收入，也無意表示任何超連鎖™店主皆可賺取同等收入。美安香港超連鎖™店主的成功與否，取決於其在發展事業時的努力、才能與投入程度。</a:t>
            </a:r>
            <a:endParaRPr lang="en-US" altLang="zh-TW" sz="800" dirty="0">
              <a:solidFill>
                <a:prstClr val="white"/>
              </a:solidFill>
              <a:ea typeface="Apple LiGothic" pitchFamily="2" charset="-120"/>
              <a:cs typeface="Heiti TC Light"/>
            </a:endParaRPr>
          </a:p>
          <a:p>
            <a:pPr defTabSz="685120"/>
            <a:r>
              <a:rPr lang="en-US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The income levels mentioned in the following presentation are for illustration purposes only. They are not intended to represent the income of a typical Market Hong Kong </a:t>
            </a:r>
            <a:r>
              <a:rPr lang="en-US" altLang="zh-TW" sz="8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™Owner</a:t>
            </a:r>
            <a:r>
              <a:rPr lang="en-US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, nor are they intended to represent that any given Independent </a:t>
            </a:r>
            <a:r>
              <a:rPr lang="en-US" altLang="zh-TW" sz="8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 Owner</a:t>
            </a:r>
            <a:r>
              <a:rPr lang="en-US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will earn income in that amount. The success of any Market Hong Kong Independent </a:t>
            </a:r>
            <a:r>
              <a:rPr lang="en-US" altLang="zh-TW" sz="8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 Owner</a:t>
            </a:r>
            <a:r>
              <a:rPr lang="en-US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will depend upon the amount of hard work, talent, and dedication which he or she devotes to building his or her Market Hong Kong Business.</a:t>
            </a:r>
            <a:endParaRPr lang="en-US" sz="800" dirty="0">
              <a:solidFill>
                <a:prstClr val="white"/>
              </a:solidFill>
              <a:ea typeface="Apple LiGothic" pitchFamily="2" charset="-120"/>
              <a:cs typeface="Heiti TC Ligh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903" y="4001839"/>
            <a:ext cx="1057520" cy="10575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0670" y="117325"/>
            <a:ext cx="8833757" cy="484748"/>
          </a:xfrm>
          <a:prstGeom prst="rect">
            <a:avLst/>
          </a:prstGeom>
          <a:noFill/>
        </p:spPr>
        <p:txBody>
          <a:bodyPr wrap="square" lIns="68520" tIns="34289" rIns="68520" bIns="34289" rtlCol="0">
            <a:spAutoFit/>
          </a:bodyPr>
          <a:lstStyle/>
          <a:p>
            <a:pPr algn="ctr" defTabSz="685120"/>
            <a:r>
              <a:rPr lang="zh-TW" altLang="en-US" sz="27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全新健康及營養產品巡禮</a:t>
            </a:r>
            <a:endParaRPr lang="en-US" altLang="zh-TW" sz="27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0670" y="602074"/>
            <a:ext cx="8833757" cy="392415"/>
          </a:xfrm>
          <a:prstGeom prst="rect">
            <a:avLst/>
          </a:prstGeom>
        </p:spPr>
        <p:txBody>
          <a:bodyPr wrap="square" lIns="68520" tIns="34289" rIns="68520" bIns="34289">
            <a:spAutoFit/>
          </a:bodyPr>
          <a:lstStyle/>
          <a:p>
            <a:pPr algn="ctr" defTabSz="685120"/>
            <a:r>
              <a:rPr lang="en-US" sz="2100" dirty="0">
                <a:solidFill>
                  <a:prstClr val="white"/>
                </a:solidFill>
                <a:ea typeface="Apple LiGothic" pitchFamily="2" charset="-120"/>
              </a:rPr>
              <a:t>Health &amp; Nutrition New Products Spotlight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293018" y="1279219"/>
            <a:ext cx="4781039" cy="84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20" tIns="34289" rIns="68520" bIns="34289">
            <a:spAutoFit/>
          </a:bodyPr>
          <a:lstStyle/>
          <a:p>
            <a:pPr algn="ctr" defTabSz="685120">
              <a:spcBef>
                <a:spcPct val="50000"/>
              </a:spcBef>
              <a:defRPr/>
            </a:pPr>
            <a:r>
              <a:rPr lang="en-US" sz="5000" b="1" dirty="0">
                <a:solidFill>
                  <a:prstClr val="white"/>
                </a:solidFill>
                <a:ea typeface="華康儷中黑" panose="020B0509000000000000" pitchFamily="49" charset="-120"/>
                <a:cs typeface="Heiti TC Light"/>
              </a:rPr>
              <a:t>Emmy Yeung </a:t>
            </a: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2860095" y="2339098"/>
            <a:ext cx="574765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20" tIns="34289" rIns="68520" bIns="34289">
            <a:spAutoFit/>
          </a:bodyPr>
          <a:lstStyle/>
          <a:p>
            <a:pPr algn="ctr" defTabSz="685120">
              <a:spcBef>
                <a:spcPts val="900"/>
              </a:spcBef>
              <a:defRPr/>
            </a:pPr>
            <a:r>
              <a:rPr lang="zh-TW" altLang="en-US" sz="27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/>
              </a:rPr>
              <a:t>產品拓展經理</a:t>
            </a:r>
          </a:p>
          <a:p>
            <a:pPr algn="ctr" defTabSz="685120">
              <a:spcBef>
                <a:spcPts val="900"/>
              </a:spcBef>
              <a:defRPr/>
            </a:pPr>
            <a:r>
              <a:rPr lang="en-US" altLang="zh-TW" sz="2700" dirty="0">
                <a:solidFill>
                  <a:prstClr val="white"/>
                </a:solidFill>
                <a:ea typeface="華康儷中黑" panose="020B0509000000000000" pitchFamily="49" charset="-120"/>
                <a:cs typeface="Heiti TC Light"/>
              </a:rPr>
              <a:t>Product Marketing Manager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5" r="12108"/>
          <a:stretch/>
        </p:blipFill>
        <p:spPr>
          <a:xfrm>
            <a:off x="1019622" y="1096534"/>
            <a:ext cx="208636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00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5EE83E2-E4F6-2B40-AF6A-34395A310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" y="44"/>
            <a:ext cx="9201583" cy="51812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" y="-1"/>
            <a:ext cx="9201583" cy="51812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3" tIns="34289" rIns="68513" bIns="34289" rtlCol="0" anchor="ctr"/>
          <a:lstStyle/>
          <a:p>
            <a:pPr algn="ctr" defTabSz="685035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20040" y="1290606"/>
            <a:ext cx="5181600" cy="1282541"/>
          </a:xfrm>
          <a:prstGeom prst="rect">
            <a:avLst/>
          </a:prstGeom>
        </p:spPr>
        <p:txBody>
          <a:bodyPr vert="horz" lIns="68513" tIns="34289" rIns="68513" bIns="34289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500" dirty="0">
                <a:solidFill>
                  <a:prstClr val="white"/>
                </a:solidFill>
              </a:rPr>
              <a:t>INTRODUCING…</a:t>
            </a:r>
          </a:p>
          <a:p>
            <a:endParaRPr lang="en-US" sz="3600" dirty="0">
              <a:solidFill>
                <a:prstClr val="white"/>
              </a:solidFill>
            </a:endParaRPr>
          </a:p>
          <a:p>
            <a:r>
              <a:rPr lang="en-US" sz="3600" dirty="0">
                <a:solidFill>
                  <a:prstClr val="white"/>
                </a:solidFill>
              </a:rPr>
              <a:t>ISOTONIX® PRENATAL ACTIVATED MULTIVITAMIN POWDER DRINK</a:t>
            </a:r>
          </a:p>
        </p:txBody>
      </p:sp>
      <p:pic>
        <p:nvPicPr>
          <p:cNvPr id="6" name="Picture 2" descr="M:\All Brands\Health &amp; Nutrition\Isotonix\Prenatal Activated Multivitamin\Image\Isotonix-HKG-Prenatal-Vitamin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32502" y="644075"/>
            <a:ext cx="4069080" cy="4499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856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5EE83E2-E4F6-2B40-AF6A-34395A310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" y="44"/>
            <a:ext cx="9201583" cy="51812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" y="-1"/>
            <a:ext cx="9201583" cy="51812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3" tIns="34289" rIns="68513" bIns="34289" rtlCol="0" anchor="ctr"/>
          <a:lstStyle/>
          <a:p>
            <a:pPr algn="ctr" defTabSz="685035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696222"/>
            <a:ext cx="5410200" cy="1282541"/>
          </a:xfrm>
          <a:prstGeom prst="rect">
            <a:avLst/>
          </a:prstGeom>
        </p:spPr>
        <p:txBody>
          <a:bodyPr vert="horz" lIns="68513" tIns="34289" rIns="68513" bIns="34289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700" dirty="0">
                <a:solidFill>
                  <a:prstClr val="white"/>
                </a:solidFill>
              </a:rPr>
              <a:t>PRIMARY BENEFITS: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prstClr val="white"/>
              </a:solidFill>
            </a:endParaRPr>
          </a:p>
          <a:p>
            <a:pPr marL="428153" indent="-428153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</a:rPr>
              <a:t>Helps contribute to a healthy pregnancy</a:t>
            </a:r>
          </a:p>
          <a:p>
            <a:pPr marL="428153" indent="-428153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</a:rPr>
              <a:t>Contains 10 vitamins and 7 minerals</a:t>
            </a:r>
          </a:p>
          <a:p>
            <a:pPr marL="428153" indent="-428153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</a:rPr>
              <a:t>Helps maintain healthy skin and hair</a:t>
            </a:r>
          </a:p>
          <a:p>
            <a:pPr marL="428153" indent="-428153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</a:rPr>
              <a:t>Contains activated forms of select B-vitamins </a:t>
            </a:r>
          </a:p>
          <a:p>
            <a:pPr marL="428153" indent="-428153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</a:rPr>
              <a:t>Deficiencies of micronutrients during pregnancy are known causes of low birth weight</a:t>
            </a:r>
          </a:p>
          <a:p>
            <a:pPr marL="428153" indent="-428153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prstClr val="white"/>
              </a:solidFill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6" name="Picture 2" descr="M:\All Brands\Health &amp; Nutrition\Isotonix\Prenatal Activated Multivitamin\Image\Isotonix-HKG-Prenatal-Vitamin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32502" y="644075"/>
            <a:ext cx="4069080" cy="4499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571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5EE83E2-E4F6-2B40-AF6A-34395A310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" y="44"/>
            <a:ext cx="9201583" cy="51812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" y="-1"/>
            <a:ext cx="9201583" cy="51812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3" tIns="34289" rIns="68513" bIns="34289" rtlCol="0" anchor="ctr"/>
          <a:lstStyle/>
          <a:p>
            <a:pPr algn="ctr" defTabSz="685035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13" tIns="34289" rIns="68513" bIns="34289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300" dirty="0">
                <a:solidFill>
                  <a:prstClr val="white"/>
                </a:solidFill>
                <a:latin typeface="Calibri" pitchFamily="34" charset="0"/>
              </a:rPr>
              <a:t>According to the American College of Obstetricians and Gynecologists (ACOG)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13" tIns="34289" rIns="68513" bIns="34289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700" dirty="0">
                <a:solidFill>
                  <a:prstClr val="white"/>
                </a:solidFill>
              </a:rPr>
              <a:t>A pregnant woman needs more:</a:t>
            </a:r>
          </a:p>
          <a:p>
            <a:pPr marL="256904" indent="-256904" algn="l"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prstClr val="white"/>
                </a:solidFill>
              </a:rPr>
              <a:t>Calcium – at least 1,000 mg</a:t>
            </a:r>
          </a:p>
          <a:p>
            <a:pPr marL="256904" indent="-256904" algn="l"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prstClr val="white"/>
                </a:solidFill>
              </a:rPr>
              <a:t>Folic Acid – 600 µg/day vs. 400 µg/day </a:t>
            </a:r>
          </a:p>
          <a:p>
            <a:pPr marL="256904" indent="-256904" algn="l"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prstClr val="white"/>
                </a:solidFill>
              </a:rPr>
              <a:t>Iron – 27 mg/day</a:t>
            </a:r>
          </a:p>
          <a:p>
            <a:pPr marL="256904" indent="-256904" algn="l"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prstClr val="white"/>
                </a:solidFill>
              </a:rPr>
              <a:t>Protein – more is needed during pregnancy</a:t>
            </a:r>
          </a:p>
        </p:txBody>
      </p:sp>
    </p:spTree>
    <p:extLst>
      <p:ext uri="{BB962C8B-B14F-4D97-AF65-F5344CB8AC3E}">
        <p14:creationId xmlns:p14="http://schemas.microsoft.com/office/powerpoint/2010/main" val="164485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5EE83E2-E4F6-2B40-AF6A-34395A3108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" y="44"/>
            <a:ext cx="9201583" cy="51812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" y="-1"/>
            <a:ext cx="9201583" cy="51812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3" tIns="34289" rIns="68513" bIns="34289" rtlCol="0" anchor="ctr"/>
          <a:lstStyle/>
          <a:p>
            <a:pPr algn="ctr" defTabSz="685035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13" tIns="34289" rIns="68513" bIns="34289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300" dirty="0">
                <a:solidFill>
                  <a:prstClr val="white"/>
                </a:solidFill>
                <a:latin typeface="Calibri" pitchFamily="34" charset="0"/>
              </a:rPr>
              <a:t>NUTRIENT CONTENTS IN ISOTONIX® ACTIVATED MULTIVITAMIN POWDER DRINK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6587310"/>
              </p:ext>
            </p:extLst>
          </p:nvPr>
        </p:nvGraphicFramePr>
        <p:xfrm>
          <a:off x="628650" y="1218491"/>
          <a:ext cx="7886700" cy="326898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2160270"/>
                <a:gridCol w="2865120"/>
                <a:gridCol w="2861310"/>
              </a:tblGrid>
              <a:tr h="297180"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NUTRIENT</a:t>
                      </a:r>
                      <a:endParaRPr lang="en-US" sz="15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CONTENT IN PRODUCT</a:t>
                      </a:r>
                      <a:endParaRPr lang="en-US" sz="15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DIETARY</a:t>
                      </a:r>
                      <a:r>
                        <a:rPr lang="en-US" sz="1500" baseline="0" dirty="0" smtClean="0"/>
                        <a:t> REFERENCE INTAKES</a:t>
                      </a:r>
                      <a:endParaRPr lang="en-US" sz="15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/>
                </a:tc>
              </a:tr>
              <a:tr h="297180">
                <a:tc>
                  <a:txBody>
                    <a:bodyPr/>
                    <a:lstStyle/>
                    <a:p>
                      <a:pPr marL="0" marR="0" indent="0" algn="l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Vitamin</a:t>
                      </a:r>
                      <a:r>
                        <a:rPr lang="en-US" sz="1500" baseline="0" dirty="0" smtClean="0"/>
                        <a:t> B1</a:t>
                      </a:r>
                      <a:endParaRPr lang="en-US" sz="15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rgbClr val="00B050"/>
                          </a:solidFill>
                        </a:rPr>
                        <a:t>3 mg</a:t>
                      </a:r>
                      <a:endParaRPr lang="en-US" sz="1500" dirty="0">
                        <a:solidFill>
                          <a:srgbClr val="00B05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1.4 mg; UL =</a:t>
                      </a:r>
                      <a:r>
                        <a:rPr lang="en-US" sz="1500" baseline="0" dirty="0" smtClean="0"/>
                        <a:t> Not Determine</a:t>
                      </a:r>
                      <a:endParaRPr lang="en-US" sz="15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/>
                </a:tc>
              </a:tr>
              <a:tr h="297180"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Vitamin B2</a:t>
                      </a:r>
                      <a:endParaRPr lang="en-US" sz="15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rgbClr val="00B050"/>
                          </a:solidFill>
                        </a:rPr>
                        <a:t>3 mg</a:t>
                      </a:r>
                      <a:endParaRPr lang="en-US" sz="1500" dirty="0">
                        <a:solidFill>
                          <a:srgbClr val="00B05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1.4 mg; UL =</a:t>
                      </a:r>
                      <a:r>
                        <a:rPr lang="en-US" sz="1500" baseline="0" dirty="0" smtClean="0"/>
                        <a:t> Not Determine</a:t>
                      </a:r>
                      <a:endParaRPr lang="en-US" sz="15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/>
                </a:tc>
              </a:tr>
              <a:tr h="297180"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Vitamin</a:t>
                      </a:r>
                      <a:r>
                        <a:rPr lang="en-US" sz="1500" baseline="0" dirty="0" smtClean="0"/>
                        <a:t> B6</a:t>
                      </a:r>
                      <a:endParaRPr lang="en-US" sz="15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rgbClr val="00B050"/>
                          </a:solidFill>
                        </a:rPr>
                        <a:t>4 mg</a:t>
                      </a:r>
                      <a:endParaRPr lang="en-US" sz="1500" dirty="0">
                        <a:solidFill>
                          <a:srgbClr val="00B05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1.9 mg;</a:t>
                      </a:r>
                      <a:r>
                        <a:rPr lang="en-US" sz="1500" baseline="0" dirty="0" smtClean="0"/>
                        <a:t> UL = 100 mg</a:t>
                      </a:r>
                      <a:endParaRPr lang="en-US" sz="15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/>
                </a:tc>
              </a:tr>
              <a:tr h="297180"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Vitamin B12</a:t>
                      </a:r>
                      <a:endParaRPr lang="en-US" sz="15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rgbClr val="00B050"/>
                          </a:solidFill>
                        </a:rPr>
                        <a:t>12 mcg</a:t>
                      </a:r>
                      <a:endParaRPr lang="en-US" sz="1500" dirty="0">
                        <a:solidFill>
                          <a:srgbClr val="00B05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2.6 mcg; UL = Not Determine</a:t>
                      </a:r>
                      <a:endParaRPr lang="en-US" sz="15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/>
                </a:tc>
              </a:tr>
              <a:tr h="297180"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Vitamin C</a:t>
                      </a:r>
                      <a:endParaRPr lang="en-US" sz="15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rgbClr val="00B050"/>
                          </a:solidFill>
                        </a:rPr>
                        <a:t>120 mg</a:t>
                      </a:r>
                      <a:endParaRPr lang="en-US" sz="1500" dirty="0">
                        <a:solidFill>
                          <a:srgbClr val="00B05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85 mg; UL =</a:t>
                      </a:r>
                      <a:r>
                        <a:rPr lang="en-US" sz="1500" baseline="0" dirty="0" smtClean="0"/>
                        <a:t> 2,000 mg</a:t>
                      </a:r>
                      <a:endParaRPr lang="en-US" sz="15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/>
                </a:tc>
              </a:tr>
              <a:tr h="297180"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Vitamin D3</a:t>
                      </a:r>
                      <a:endParaRPr lang="en-US" sz="15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rgbClr val="00B050"/>
                          </a:solidFill>
                        </a:rPr>
                        <a:t>1000</a:t>
                      </a:r>
                      <a:r>
                        <a:rPr lang="en-US" sz="1500" baseline="0" dirty="0" smtClean="0">
                          <a:solidFill>
                            <a:srgbClr val="00B050"/>
                          </a:solidFill>
                        </a:rPr>
                        <a:t> IU</a:t>
                      </a:r>
                      <a:endParaRPr lang="en-US" sz="1500" dirty="0">
                        <a:solidFill>
                          <a:srgbClr val="00B05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200 IU; UL =</a:t>
                      </a:r>
                      <a:r>
                        <a:rPr lang="en-US" sz="1500" baseline="0" dirty="0" smtClean="0"/>
                        <a:t> 2000 IU</a:t>
                      </a:r>
                      <a:endParaRPr lang="en-US" sz="15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/>
                </a:tc>
              </a:tr>
              <a:tr h="297180"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Vitamin E</a:t>
                      </a:r>
                      <a:endParaRPr lang="en-US" sz="15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rgbClr val="00B050"/>
                          </a:solidFill>
                        </a:rPr>
                        <a:t>30 IU</a:t>
                      </a:r>
                      <a:endParaRPr lang="en-US" sz="1500" dirty="0">
                        <a:solidFill>
                          <a:srgbClr val="00B05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22.5 IU;  UL</a:t>
                      </a:r>
                      <a:r>
                        <a:rPr lang="en-US" sz="1500" baseline="0" dirty="0" smtClean="0"/>
                        <a:t> = 1,500 IU</a:t>
                      </a:r>
                      <a:endParaRPr lang="en-US" sz="15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/>
                </a:tc>
              </a:tr>
              <a:tr h="297180">
                <a:tc>
                  <a:txBody>
                    <a:bodyPr/>
                    <a:lstStyle/>
                    <a:p>
                      <a:pPr marL="0" marR="0" indent="0" algn="l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Folic</a:t>
                      </a:r>
                      <a:r>
                        <a:rPr lang="en-US" sz="1500" baseline="0" dirty="0" smtClean="0"/>
                        <a:t> Acid</a:t>
                      </a:r>
                      <a:endParaRPr lang="en-US" sz="15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solidFill>
                            <a:srgbClr val="00B050"/>
                          </a:solidFill>
                        </a:rPr>
                        <a:t>810 mcg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600 mg; UL = 1,000 mg</a:t>
                      </a:r>
                      <a:endParaRPr lang="en-US" sz="15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/>
                </a:tc>
              </a:tr>
              <a:tr h="297180">
                <a:tc>
                  <a:txBody>
                    <a:bodyPr/>
                    <a:lstStyle/>
                    <a:p>
                      <a:pPr marL="0" marR="0" indent="0" algn="l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Calcium</a:t>
                      </a:r>
                      <a:endParaRPr lang="en-US" sz="15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150</a:t>
                      </a:r>
                      <a:r>
                        <a:rPr lang="en-US" sz="1500" baseline="0" dirty="0" smtClean="0"/>
                        <a:t> mg</a:t>
                      </a:r>
                      <a:endParaRPr lang="en-US" sz="15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1,000 mg; UL =</a:t>
                      </a:r>
                      <a:r>
                        <a:rPr lang="en-US" sz="1500" baseline="0" dirty="0" smtClean="0"/>
                        <a:t> 2,500 mg</a:t>
                      </a:r>
                      <a:endParaRPr lang="en-US" sz="15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/>
                </a:tc>
              </a:tr>
              <a:tr h="297180"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Iron </a:t>
                      </a:r>
                      <a:endParaRPr lang="en-US" sz="15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20 mg</a:t>
                      </a:r>
                      <a:endParaRPr lang="en-US" sz="15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27 mg; UL =</a:t>
                      </a:r>
                      <a:r>
                        <a:rPr lang="en-US" sz="1500" baseline="0" dirty="0" smtClean="0"/>
                        <a:t> 45 mg</a:t>
                      </a:r>
                      <a:endParaRPr lang="en-US" sz="15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680807" y="4953937"/>
            <a:ext cx="3923818" cy="346249"/>
          </a:xfrm>
          <a:prstGeom prst="rect">
            <a:avLst/>
          </a:prstGeom>
          <a:noFill/>
        </p:spPr>
        <p:txBody>
          <a:bodyPr wrap="square" lIns="68520" tIns="34289" rIns="68520" bIns="34289" rtlCol="0">
            <a:spAutoFit/>
          </a:bodyPr>
          <a:lstStyle/>
          <a:p>
            <a:pPr algn="r" defTabSz="685035"/>
            <a:r>
              <a:rPr lang="en-US" sz="900" dirty="0">
                <a:solidFill>
                  <a:prstClr val="white"/>
                </a:solidFill>
              </a:rPr>
              <a:t>Source: http://perinatology.com/Reference/RDApregnancy.htm</a:t>
            </a:r>
          </a:p>
          <a:p>
            <a:pPr algn="r" defTabSz="685035"/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3890" y="4507065"/>
            <a:ext cx="7871460" cy="530915"/>
          </a:xfrm>
          <a:prstGeom prst="rect">
            <a:avLst/>
          </a:prstGeom>
          <a:noFill/>
        </p:spPr>
        <p:txBody>
          <a:bodyPr wrap="square" lIns="68520" tIns="34289" rIns="68520" bIns="34289" rtlCol="0">
            <a:spAutoFit/>
          </a:bodyPr>
          <a:lstStyle/>
          <a:p>
            <a:pPr defTabSz="685035"/>
            <a:r>
              <a:rPr lang="en-US" sz="1500" dirty="0">
                <a:solidFill>
                  <a:prstClr val="white"/>
                </a:solidFill>
              </a:rPr>
              <a:t>UL = The maximum level of daily nutrient intake that is likely to pose no risk of adverse effects.</a:t>
            </a:r>
          </a:p>
          <a:p>
            <a:pPr defTabSz="685035"/>
            <a:r>
              <a:rPr lang="en-US" sz="1500" dirty="0">
                <a:solidFill>
                  <a:prstClr val="white"/>
                </a:solidFill>
              </a:rPr>
              <a:t>ND = Not determinable</a:t>
            </a:r>
          </a:p>
        </p:txBody>
      </p:sp>
    </p:spTree>
    <p:extLst>
      <p:ext uri="{BB962C8B-B14F-4D97-AF65-F5344CB8AC3E}">
        <p14:creationId xmlns:p14="http://schemas.microsoft.com/office/powerpoint/2010/main" val="74131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5EE83E2-E4F6-2B40-AF6A-34395A310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" y="45"/>
            <a:ext cx="9201583" cy="51812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" y="-1"/>
            <a:ext cx="9201583" cy="51812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02" tIns="34289" rIns="68502" bIns="34289" rtlCol="0" anchor="ctr"/>
          <a:lstStyle/>
          <a:p>
            <a:pPr algn="ctr" defTabSz="684916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40080" y="1233964"/>
            <a:ext cx="5300142" cy="2789396"/>
          </a:xfrm>
          <a:prstGeom prst="rect">
            <a:avLst/>
          </a:prstGeom>
        </p:spPr>
        <p:txBody>
          <a:bodyPr vert="horz" lIns="68502" tIns="34289" rIns="68502" bIns="34289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solidFill>
                  <a:prstClr val="white"/>
                </a:solidFill>
                <a:latin typeface="Calibri" pitchFamily="34" charset="0"/>
              </a:rPr>
              <a:t>New Product Spotlight</a:t>
            </a:r>
          </a:p>
          <a:p>
            <a:pPr algn="l"/>
            <a:endParaRPr lang="en-US" dirty="0" smtClean="0">
              <a:solidFill>
                <a:prstClr val="white"/>
              </a:solidFill>
              <a:latin typeface="Calibri" pitchFamily="34" charset="0"/>
            </a:endParaRPr>
          </a:p>
          <a:p>
            <a:pPr algn="l"/>
            <a:r>
              <a:rPr lang="en-US" dirty="0" smtClean="0">
                <a:solidFill>
                  <a:srgbClr val="ED7D31">
                    <a:lumMod val="60000"/>
                    <a:lumOff val="40000"/>
                  </a:srgbClr>
                </a:solidFill>
                <a:latin typeface="Calibri" pitchFamily="34" charset="0"/>
              </a:rPr>
              <a:t>Isotonix® Prenatal Activated Multivitamin Powder Drink</a:t>
            </a:r>
            <a:endParaRPr lang="en-US" dirty="0">
              <a:solidFill>
                <a:srgbClr val="ED7D31">
                  <a:lumMod val="60000"/>
                  <a:lumOff val="40000"/>
                </a:srgbClr>
              </a:solidFill>
              <a:latin typeface="Calibri" pitchFamily="34" charset="0"/>
            </a:endParaRPr>
          </a:p>
        </p:txBody>
      </p:sp>
      <p:pic>
        <p:nvPicPr>
          <p:cNvPr id="6" name="Picture 2" descr="M:\All Brands\Health &amp; Nutrition\Isotonix\Prenatal Activated Multivitamin\Image\Isotonix-HKG-Prenatal-Vitamin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32502" y="644075"/>
            <a:ext cx="4069080" cy="4499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366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5EE83E2-E4F6-2B40-AF6A-34395A310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" y="44"/>
            <a:ext cx="9201583" cy="51812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" y="-1"/>
            <a:ext cx="9201583" cy="51812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3" tIns="34289" rIns="68513" bIns="34289" rtlCol="0" anchor="ctr"/>
          <a:lstStyle/>
          <a:p>
            <a:pPr algn="ctr" defTabSz="685035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20040" y="1046766"/>
            <a:ext cx="5181600" cy="1282541"/>
          </a:xfrm>
          <a:prstGeom prst="rect">
            <a:avLst/>
          </a:prstGeom>
        </p:spPr>
        <p:txBody>
          <a:bodyPr vert="horz" lIns="68513" tIns="34289" rIns="68513" bIns="34289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prstClr val="white"/>
                </a:solidFill>
              </a:rPr>
              <a:t>ISOTONIX® PRENATAL ACTIVATED MULTIVITAMIN POWDER DRINK</a:t>
            </a:r>
          </a:p>
          <a:p>
            <a:endParaRPr lang="en-US" sz="2100" dirty="0">
              <a:solidFill>
                <a:prstClr val="white"/>
              </a:solidFill>
            </a:endParaRPr>
          </a:p>
          <a:p>
            <a:r>
              <a:rPr lang="en-US" dirty="0">
                <a:solidFill>
                  <a:prstClr val="white"/>
                </a:solidFill>
              </a:rPr>
              <a:t>CODE: HK13077 </a:t>
            </a:r>
          </a:p>
          <a:p>
            <a:r>
              <a:rPr lang="en-US" dirty="0">
                <a:solidFill>
                  <a:prstClr val="white"/>
                </a:solidFill>
              </a:rPr>
              <a:t>UC: HK$315.00</a:t>
            </a:r>
          </a:p>
          <a:p>
            <a:r>
              <a:rPr lang="en-US" dirty="0">
                <a:solidFill>
                  <a:prstClr val="white"/>
                </a:solidFill>
              </a:rPr>
              <a:t>SR: HK$441.00 </a:t>
            </a:r>
          </a:p>
          <a:p>
            <a:r>
              <a:rPr lang="en-US" dirty="0">
                <a:solidFill>
                  <a:prstClr val="white"/>
                </a:solidFill>
              </a:rPr>
              <a:t>BV: 29</a:t>
            </a:r>
          </a:p>
          <a:p>
            <a:endParaRPr lang="en-US" sz="2100" dirty="0">
              <a:solidFill>
                <a:prstClr val="white"/>
              </a:solidFill>
            </a:endParaRPr>
          </a:p>
          <a:p>
            <a:endParaRPr lang="en-US" sz="3600" dirty="0">
              <a:solidFill>
                <a:prstClr val="white"/>
              </a:solidFill>
            </a:endParaRPr>
          </a:p>
        </p:txBody>
      </p:sp>
      <p:pic>
        <p:nvPicPr>
          <p:cNvPr id="6" name="Picture 2" descr="M:\All Brands\Health &amp; Nutrition\Isotonix\Prenatal Activated Multivitamin\Image\Isotonix-HKG-Prenatal-Vitamin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32502" y="644075"/>
            <a:ext cx="4069080" cy="4499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M:\All Brands\Health &amp; Nutrition\Isotonix\Prenatal Activated Multivitamin\HASA\isotonix-hkg-62557-prenatal-multivitamin-hasa-char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1046560"/>
            <a:ext cx="9086850" cy="3536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3383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0"/>
            <a:ext cx="6861998" cy="5143500"/>
          </a:xfrm>
          <a:prstGeom prst="rect">
            <a:avLst/>
          </a:prstGeom>
          <a:solidFill>
            <a:srgbClr val="A8AD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64" tIns="45682" rIns="91364" bIns="45682" rtlCol="0" anchor="ctr"/>
          <a:lstStyle/>
          <a:p>
            <a:pPr algn="ctr" defTabSz="456746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2128094" y="551976"/>
            <a:ext cx="2540412" cy="254041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64" tIns="45682" rIns="91364" bIns="45682" rtlCol="0" anchor="ctr"/>
          <a:lstStyle/>
          <a:p>
            <a:pPr algn="ctr" defTabSz="456746"/>
            <a:endParaRPr lang="en-US" sz="1400" dirty="0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62035" y="1"/>
            <a:ext cx="2282003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5750" y="3771900"/>
            <a:ext cx="6229350" cy="807914"/>
          </a:xfrm>
          <a:prstGeom prst="rect">
            <a:avLst/>
          </a:prstGeom>
          <a:noFill/>
        </p:spPr>
        <p:txBody>
          <a:bodyPr wrap="square" lIns="68526" tIns="34289" rIns="68526" bIns="34289" rtlCol="0">
            <a:spAutoFit/>
          </a:bodyPr>
          <a:lstStyle/>
          <a:p>
            <a:pPr defTabSz="685222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</a:rPr>
              <a:t>Because every child is a miracle. Pediatrician-approved* and loved by moms everywhere.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5750" y="4739579"/>
            <a:ext cx="6229350" cy="300083"/>
          </a:xfrm>
          <a:prstGeom prst="rect">
            <a:avLst/>
          </a:prstGeom>
          <a:noFill/>
        </p:spPr>
        <p:txBody>
          <a:bodyPr wrap="square" lIns="68526" tIns="34289" rIns="68526" bIns="34289" rtlCol="0">
            <a:spAutoFit/>
          </a:bodyPr>
          <a:lstStyle/>
          <a:p>
            <a:pPr defTabSz="685222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prstClr val="white"/>
                </a:solidFill>
              </a:rPr>
              <a:t>*DNA Miracles products have been approved by US pediatricians.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00" y="807205"/>
            <a:ext cx="2004646" cy="2054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89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440624" y="176970"/>
            <a:ext cx="5942214" cy="908917"/>
          </a:xfrm>
          <a:prstGeom prst="rect">
            <a:avLst/>
          </a:prstGeom>
        </p:spPr>
        <p:txBody>
          <a:bodyPr vert="horz" lIns="91364" tIns="45682" rIns="91364" bIns="45682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i="1" dirty="0">
                <a:solidFill>
                  <a:srgbClr val="A8ADE4"/>
                </a:solidFill>
                <a:cs typeface="Florence"/>
              </a:rPr>
              <a:t>AVAILABLE PRODUCTS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24135" y="1"/>
            <a:ext cx="2319867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86" y="4264704"/>
            <a:ext cx="638741" cy="654514"/>
          </a:xfrm>
          <a:prstGeom prst="rect">
            <a:avLst/>
          </a:prstGeom>
        </p:spPr>
      </p:pic>
      <p:pic>
        <p:nvPicPr>
          <p:cNvPr id="1029" name="Picture 5" descr="M:\All Brands\Health &amp; Nutrition\DNA Miracles\Image\DNAMiracles&amp;Natural_GroupImage_1703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85725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101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0747" y="-1"/>
            <a:ext cx="2443291" cy="5143501"/>
          </a:xfrm>
          <a:prstGeom prst="rect">
            <a:avLst/>
          </a:prstGeom>
        </p:spPr>
      </p:pic>
      <p:sp>
        <p:nvSpPr>
          <p:cNvPr id="9" name="Title 2"/>
          <p:cNvSpPr txBox="1">
            <a:spLocks/>
          </p:cNvSpPr>
          <p:nvPr/>
        </p:nvSpPr>
        <p:spPr>
          <a:xfrm>
            <a:off x="205740" y="2177220"/>
            <a:ext cx="4549140" cy="908917"/>
          </a:xfrm>
          <a:prstGeom prst="rect">
            <a:avLst/>
          </a:prstGeom>
        </p:spPr>
        <p:txBody>
          <a:bodyPr vert="horz" lIns="91364" tIns="45682" rIns="91364" bIns="45682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100" i="1" dirty="0">
                <a:solidFill>
                  <a:srgbClr val="80C1C9"/>
                </a:solidFill>
                <a:cs typeface="Seravek"/>
              </a:rPr>
              <a:t>INTRODUCING…</a:t>
            </a:r>
          </a:p>
          <a:p>
            <a:pPr algn="l"/>
            <a:endParaRPr lang="en-US" sz="4100" i="1" dirty="0">
              <a:solidFill>
                <a:srgbClr val="80C1C9"/>
              </a:solidFill>
              <a:cs typeface="Seravek"/>
            </a:endParaRPr>
          </a:p>
          <a:p>
            <a:pPr algn="l"/>
            <a:r>
              <a:rPr lang="en-US" sz="4100" i="1" dirty="0">
                <a:solidFill>
                  <a:srgbClr val="80C1C9"/>
                </a:solidFill>
                <a:cs typeface="Seravek"/>
              </a:rPr>
              <a:t>DNA MIRACLES® VITAMIN C + D3 CHEWS</a:t>
            </a:r>
          </a:p>
        </p:txBody>
      </p:sp>
      <p:pic>
        <p:nvPicPr>
          <p:cNvPr id="2050" name="Picture 2" descr="M:\All Brands\Health &amp; Nutrition\DNA Miracles\Vitamin C + D3 Chews\Image\DNA-USA-Vitamin-C-And-D3-Chews_FINAL imag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33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920" y="815340"/>
            <a:ext cx="41910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6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440624" y="283637"/>
            <a:ext cx="5942214" cy="908917"/>
          </a:xfrm>
          <a:prstGeom prst="rect">
            <a:avLst/>
          </a:prstGeom>
        </p:spPr>
        <p:txBody>
          <a:bodyPr vert="horz" lIns="91364" tIns="45682" rIns="91364" bIns="45682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100" dirty="0">
                <a:solidFill>
                  <a:srgbClr val="A8ADE4"/>
                </a:solidFill>
                <a:cs typeface="Florence"/>
              </a:rPr>
              <a:t>FUNCTIONS OF VITAMIN 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0747" y="-1"/>
            <a:ext cx="2443291" cy="51435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86" y="4264704"/>
            <a:ext cx="638741" cy="65451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48013" y="1157139"/>
            <a:ext cx="6159780" cy="3000803"/>
          </a:xfrm>
          <a:prstGeom prst="rect">
            <a:avLst/>
          </a:prstGeom>
        </p:spPr>
        <p:txBody>
          <a:bodyPr wrap="square" lIns="91364" tIns="45682" rIns="91364" bIns="45682">
            <a:spAutoFit/>
          </a:bodyPr>
          <a:lstStyle/>
          <a:p>
            <a:pPr marL="342560" indent="-342560" defTabSz="456746">
              <a:buFont typeface="Arial"/>
              <a:buChar char="•"/>
            </a:pPr>
            <a:r>
              <a:rPr lang="en-US" sz="2100" dirty="0">
                <a:solidFill>
                  <a:srgbClr val="6C6C6C"/>
                </a:solidFill>
                <a:cs typeface="Seravek Light"/>
              </a:rPr>
              <a:t>Fat-soluble vitamin that helps the body to absorb calcium and phosphorus </a:t>
            </a:r>
          </a:p>
          <a:p>
            <a:pPr marL="342560" indent="-342560" defTabSz="456746">
              <a:buFont typeface="Arial"/>
              <a:buChar char="•"/>
            </a:pPr>
            <a:r>
              <a:rPr lang="en-US" sz="2100" dirty="0">
                <a:solidFill>
                  <a:srgbClr val="6C6C6C"/>
                </a:solidFill>
                <a:cs typeface="Seravek Light"/>
              </a:rPr>
              <a:t>Important for building and keeping strong bones</a:t>
            </a:r>
          </a:p>
          <a:p>
            <a:pPr marL="342560" indent="-342560" defTabSz="456746">
              <a:buFont typeface="Arial"/>
              <a:buChar char="•"/>
            </a:pPr>
            <a:r>
              <a:rPr lang="en-US" sz="2100" dirty="0">
                <a:solidFill>
                  <a:srgbClr val="6C6C6C"/>
                </a:solidFill>
                <a:cs typeface="Seravek Light"/>
              </a:rPr>
              <a:t>Vitamin D is used to treat and prevent bone disorders</a:t>
            </a:r>
          </a:p>
          <a:p>
            <a:pPr marL="342560" indent="-342560" defTabSz="456746">
              <a:buFont typeface="Arial"/>
              <a:buChar char="•"/>
            </a:pPr>
            <a:r>
              <a:rPr lang="en-US" sz="2100" dirty="0">
                <a:solidFill>
                  <a:srgbClr val="6C6C6C"/>
                </a:solidFill>
                <a:cs typeface="Seravek Light"/>
              </a:rPr>
              <a:t>It is made by the body when skin is exposed to sunlight; sunscreen, clothing and limited exposure to sunlight may prevent us from getting enough from the sun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87680" y="4835835"/>
            <a:ext cx="7772400" cy="207749"/>
          </a:xfrm>
          <a:prstGeom prst="rect">
            <a:avLst/>
          </a:prstGeom>
          <a:noFill/>
        </p:spPr>
        <p:txBody>
          <a:bodyPr wrap="square" lIns="68529" tIns="34289" rIns="68529" bIns="34289" rtlCol="0">
            <a:spAutoFit/>
          </a:bodyPr>
          <a:lstStyle/>
          <a:p>
            <a:pPr defTabSz="685222"/>
            <a:r>
              <a:rPr lang="en-US" sz="900" dirty="0">
                <a:solidFill>
                  <a:prstClr val="black"/>
                </a:solidFill>
              </a:rPr>
              <a:t>Source: https://www.webmd.com/drugs/2/drug-158788/childrens-vitamin-d-oral/details</a:t>
            </a:r>
          </a:p>
        </p:txBody>
      </p:sp>
    </p:spTree>
    <p:extLst>
      <p:ext uri="{BB962C8B-B14F-4D97-AF65-F5344CB8AC3E}">
        <p14:creationId xmlns:p14="http://schemas.microsoft.com/office/powerpoint/2010/main" val="212097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440624" y="283637"/>
            <a:ext cx="5942214" cy="908917"/>
          </a:xfrm>
          <a:prstGeom prst="rect">
            <a:avLst/>
          </a:prstGeom>
        </p:spPr>
        <p:txBody>
          <a:bodyPr vert="horz" lIns="91364" tIns="45682" rIns="91364" bIns="45682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100" dirty="0">
                <a:solidFill>
                  <a:srgbClr val="A8ADE4"/>
                </a:solidFill>
                <a:cs typeface="Florence"/>
              </a:rPr>
              <a:t>INTAKE OF VITAMIN D </a:t>
            </a:r>
          </a:p>
          <a:p>
            <a:pPr algn="l"/>
            <a:r>
              <a:rPr lang="en-US" sz="4100" dirty="0">
                <a:solidFill>
                  <a:srgbClr val="A8ADE4"/>
                </a:solidFill>
                <a:cs typeface="Florence"/>
              </a:rPr>
              <a:t>FOR CHILDREN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0747" y="-1"/>
            <a:ext cx="2443291" cy="51435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86" y="4264704"/>
            <a:ext cx="638741" cy="65451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48013" y="1553375"/>
            <a:ext cx="6159780" cy="2677638"/>
          </a:xfrm>
          <a:prstGeom prst="rect">
            <a:avLst/>
          </a:prstGeom>
        </p:spPr>
        <p:txBody>
          <a:bodyPr wrap="square" lIns="91364" tIns="45682" rIns="91364" bIns="45682">
            <a:spAutoFit/>
          </a:bodyPr>
          <a:lstStyle/>
          <a:p>
            <a:pPr marL="342560" indent="-342560" defTabSz="456746">
              <a:buFont typeface="Arial"/>
              <a:buChar char="•"/>
            </a:pPr>
            <a:r>
              <a:rPr lang="en-US" sz="2100" dirty="0">
                <a:solidFill>
                  <a:srgbClr val="6C6C6C"/>
                </a:solidFill>
                <a:cs typeface="Seravek Light"/>
              </a:rPr>
              <a:t>Does your child get enough vitamin D intake?</a:t>
            </a:r>
          </a:p>
          <a:p>
            <a:pPr marL="342560" indent="-342560" defTabSz="456746">
              <a:buFont typeface="Arial"/>
              <a:buChar char="•"/>
            </a:pPr>
            <a:r>
              <a:rPr lang="en-US" sz="2100" dirty="0">
                <a:solidFill>
                  <a:srgbClr val="6C6C6C"/>
                </a:solidFill>
                <a:cs typeface="Seravek Light"/>
              </a:rPr>
              <a:t>Sources: milk, fatty fish like tuna and salmon, beef liver, egg yolks etc…</a:t>
            </a:r>
          </a:p>
          <a:p>
            <a:pPr marL="342560" indent="-342560" defTabSz="456746">
              <a:buFont typeface="Arial"/>
              <a:buChar char="•"/>
            </a:pPr>
            <a:r>
              <a:rPr lang="en-US" sz="2100" dirty="0">
                <a:solidFill>
                  <a:srgbClr val="6C6C6C"/>
                </a:solidFill>
                <a:cs typeface="Seravek Light"/>
              </a:rPr>
              <a:t>The American Academy of Pediatrics (AAP) has increased the amount of vitamin D recommendations for children and adolescents in October 2014</a:t>
            </a:r>
          </a:p>
          <a:p>
            <a:pPr marL="342560" indent="-342560" defTabSz="456746">
              <a:buFont typeface="Arial"/>
              <a:buChar char="•"/>
            </a:pPr>
            <a:r>
              <a:rPr lang="en-US" sz="2100" dirty="0">
                <a:solidFill>
                  <a:srgbClr val="6C6C6C"/>
                </a:solidFill>
                <a:cs typeface="Seravek Light"/>
              </a:rPr>
              <a:t>Recommendation: 600 IU per day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87680" y="4698675"/>
            <a:ext cx="7772400" cy="346249"/>
          </a:xfrm>
          <a:prstGeom prst="rect">
            <a:avLst/>
          </a:prstGeom>
          <a:noFill/>
        </p:spPr>
        <p:txBody>
          <a:bodyPr wrap="square" lIns="68529" tIns="34289" rIns="68529" bIns="34289" rtlCol="0">
            <a:spAutoFit/>
          </a:bodyPr>
          <a:lstStyle/>
          <a:p>
            <a:pPr defTabSz="685222"/>
            <a:r>
              <a:rPr lang="en-US" sz="900" dirty="0">
                <a:solidFill>
                  <a:prstClr val="black"/>
                </a:solidFill>
              </a:rPr>
              <a:t>Source:</a:t>
            </a:r>
          </a:p>
          <a:p>
            <a:pPr defTabSz="685222"/>
            <a:r>
              <a:rPr lang="en-US" sz="900" dirty="0">
                <a:solidFill>
                  <a:prstClr val="black"/>
                </a:solidFill>
              </a:rPr>
              <a:t>https://www.healthychildren.org/English/healthy-living/nutrition/Pages/Vitamin-D-On-the-Double.aspx</a:t>
            </a:r>
          </a:p>
        </p:txBody>
      </p:sp>
    </p:spTree>
    <p:extLst>
      <p:ext uri="{BB962C8B-B14F-4D97-AF65-F5344CB8AC3E}">
        <p14:creationId xmlns:p14="http://schemas.microsoft.com/office/powerpoint/2010/main" val="12890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0747" y="-1"/>
            <a:ext cx="2443291" cy="51435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86" y="4264704"/>
            <a:ext cx="638741" cy="654514"/>
          </a:xfrm>
          <a:prstGeom prst="rect">
            <a:avLst/>
          </a:prstGeom>
        </p:spPr>
      </p:pic>
      <p:pic>
        <p:nvPicPr>
          <p:cNvPr id="7" name="Picture 2" descr="M:\All Brands\Health &amp; Nutrition\DNA Miracles\Vitamin C + D3 Chews\Image\DNA-USA-Vitamin-C-And-D3-Chews_FINAL imag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33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85" y="1216676"/>
            <a:ext cx="3520433" cy="352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0709" y="1859282"/>
            <a:ext cx="6067719" cy="2400639"/>
          </a:xfrm>
          <a:prstGeom prst="rect">
            <a:avLst/>
          </a:prstGeom>
        </p:spPr>
        <p:txBody>
          <a:bodyPr wrap="square" lIns="91364" tIns="45682" rIns="91364" bIns="45682">
            <a:spAutoFit/>
          </a:bodyPr>
          <a:lstStyle/>
          <a:p>
            <a:pPr marL="0" lvl="1" defTabSz="456746"/>
            <a:r>
              <a:rPr lang="en-US" sz="2400" dirty="0">
                <a:solidFill>
                  <a:prstClr val="black">
                    <a:lumMod val="50000"/>
                    <a:lumOff val="50000"/>
                  </a:prstClr>
                </a:solidFill>
                <a:cs typeface="Seravek Light"/>
              </a:rPr>
              <a:t>PRIMARY BENEFITS:</a:t>
            </a:r>
          </a:p>
          <a:p>
            <a:pPr marL="342641" lvl="1" indent="-342641" defTabSz="456746">
              <a:buFont typeface="Arial" pitchFamily="34" charset="0"/>
              <a:buChar char="•"/>
            </a:pPr>
            <a:r>
              <a:rPr lang="en-US" sz="2100" dirty="0">
                <a:solidFill>
                  <a:prstClr val="black">
                    <a:lumMod val="50000"/>
                    <a:lumOff val="50000"/>
                  </a:prstClr>
                </a:solidFill>
              </a:rPr>
              <a:t>Supports immune functions</a:t>
            </a:r>
          </a:p>
          <a:p>
            <a:pPr marL="342641" lvl="1" indent="-342641" defTabSz="456746">
              <a:buFont typeface="Arial" pitchFamily="34" charset="0"/>
              <a:buChar char="•"/>
            </a:pPr>
            <a:r>
              <a:rPr lang="en-US" sz="2100" dirty="0">
                <a:solidFill>
                  <a:prstClr val="black">
                    <a:lumMod val="50000"/>
                    <a:lumOff val="50000"/>
                  </a:prstClr>
                </a:solidFill>
              </a:rPr>
              <a:t>Supports skeletal health and growth</a:t>
            </a:r>
          </a:p>
          <a:p>
            <a:pPr marL="342641" lvl="1" indent="-342641" defTabSz="456746">
              <a:buFont typeface="Arial" pitchFamily="34" charset="0"/>
              <a:buChar char="•"/>
            </a:pPr>
            <a:r>
              <a:rPr lang="en-US" sz="2100" dirty="0">
                <a:solidFill>
                  <a:prstClr val="black">
                    <a:lumMod val="50000"/>
                    <a:lumOff val="50000"/>
                  </a:prstClr>
                </a:solidFill>
              </a:rPr>
              <a:t>Supports healthy teeth and hums</a:t>
            </a:r>
          </a:p>
          <a:p>
            <a:pPr marL="342641" lvl="1" indent="-342641" defTabSz="456746">
              <a:buFont typeface="Arial" pitchFamily="34" charset="0"/>
              <a:buChar char="•"/>
            </a:pPr>
            <a:r>
              <a:rPr lang="en-US" sz="2100" dirty="0">
                <a:solidFill>
                  <a:prstClr val="black">
                    <a:lumMod val="50000"/>
                    <a:lumOff val="50000"/>
                  </a:prstClr>
                </a:solidFill>
              </a:rPr>
              <a:t>Supports growth &amp; strength of teeth and bones</a:t>
            </a:r>
          </a:p>
          <a:p>
            <a:pPr marL="342641" lvl="1" indent="-342641" defTabSz="456746">
              <a:buFont typeface="Arial" pitchFamily="34" charset="0"/>
              <a:buChar char="•"/>
            </a:pPr>
            <a:r>
              <a:rPr lang="en-US" sz="2100" dirty="0">
                <a:solidFill>
                  <a:prstClr val="black">
                    <a:lumMod val="50000"/>
                    <a:lumOff val="50000"/>
                  </a:prstClr>
                </a:solidFill>
              </a:rPr>
              <a:t>Supports healthy growth and development</a:t>
            </a:r>
          </a:p>
          <a:p>
            <a:pPr marL="342641" lvl="1" indent="-342641" defTabSz="456746">
              <a:buFont typeface="Arial" pitchFamily="34" charset="0"/>
              <a:buChar char="•"/>
            </a:pPr>
            <a:r>
              <a:rPr lang="en-US" sz="2100" dirty="0">
                <a:solidFill>
                  <a:prstClr val="black">
                    <a:lumMod val="50000"/>
                    <a:lumOff val="50000"/>
                  </a:prstClr>
                </a:solidFill>
              </a:rPr>
              <a:t>Provides antioxidant protection</a:t>
            </a: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205740" y="577020"/>
            <a:ext cx="4549140" cy="908917"/>
          </a:xfrm>
          <a:prstGeom prst="rect">
            <a:avLst/>
          </a:prstGeom>
        </p:spPr>
        <p:txBody>
          <a:bodyPr vert="horz" lIns="91364" tIns="45682" rIns="91364" bIns="45682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i="1" dirty="0" smtClean="0">
                <a:solidFill>
                  <a:srgbClr val="80C1C9"/>
                </a:solidFill>
                <a:cs typeface="Seravek"/>
              </a:rPr>
              <a:t>DNA MIRACLES® VITAMIN C + D3 CHEWS</a:t>
            </a:r>
            <a:endParaRPr lang="en-US" i="1" dirty="0">
              <a:solidFill>
                <a:srgbClr val="80C1C9"/>
              </a:solidFill>
              <a:cs typeface="Seravek"/>
            </a:endParaRPr>
          </a:p>
        </p:txBody>
      </p:sp>
    </p:spTree>
    <p:extLst>
      <p:ext uri="{BB962C8B-B14F-4D97-AF65-F5344CB8AC3E}">
        <p14:creationId xmlns:p14="http://schemas.microsoft.com/office/powerpoint/2010/main" val="96925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0747" y="-1"/>
            <a:ext cx="2443291" cy="51435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86" y="4264704"/>
            <a:ext cx="638741" cy="65451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0737" y="1859280"/>
            <a:ext cx="5748349" cy="2677638"/>
          </a:xfrm>
          <a:prstGeom prst="rect">
            <a:avLst/>
          </a:prstGeom>
        </p:spPr>
        <p:txBody>
          <a:bodyPr wrap="square" lIns="91364" tIns="45682" rIns="91364" bIns="45682">
            <a:spAutoFit/>
          </a:bodyPr>
          <a:lstStyle/>
          <a:p>
            <a:pPr marL="0" lvl="1" defTabSz="456746"/>
            <a:r>
              <a:rPr lang="en-US" sz="2100" dirty="0">
                <a:solidFill>
                  <a:prstClr val="black">
                    <a:lumMod val="50000"/>
                    <a:lumOff val="50000"/>
                  </a:prstClr>
                </a:solidFill>
                <a:cs typeface="Seravek Light"/>
              </a:rPr>
              <a:t>KEY INGREDIENTS:</a:t>
            </a:r>
          </a:p>
          <a:p>
            <a:pPr marL="342578" lvl="1" indent="-342578" defTabSz="456746">
              <a:buFont typeface="Arial" pitchFamily="34" charset="0"/>
              <a:buChar char="•"/>
            </a:pPr>
            <a:r>
              <a:rPr lang="en-US" sz="2100" dirty="0">
                <a:solidFill>
                  <a:prstClr val="black">
                    <a:lumMod val="50000"/>
                    <a:lumOff val="50000"/>
                  </a:prstClr>
                </a:solidFill>
                <a:cs typeface="Seravek Light"/>
              </a:rPr>
              <a:t>Vitamin C – 120 mg</a:t>
            </a:r>
          </a:p>
          <a:p>
            <a:pPr marL="342578" lvl="1" indent="-342578" defTabSz="456746">
              <a:buFont typeface="Arial" pitchFamily="34" charset="0"/>
              <a:buChar char="•"/>
            </a:pPr>
            <a:r>
              <a:rPr lang="en-US" sz="2100" dirty="0">
                <a:solidFill>
                  <a:prstClr val="black">
                    <a:lumMod val="50000"/>
                    <a:lumOff val="50000"/>
                  </a:prstClr>
                </a:solidFill>
              </a:rPr>
              <a:t>Vitamin D3 – 600 IU</a:t>
            </a:r>
          </a:p>
          <a:p>
            <a:pPr marL="342578" lvl="1" indent="-342578" defTabSz="456746">
              <a:buFont typeface="Arial" pitchFamily="34" charset="0"/>
              <a:buChar char="•"/>
            </a:pPr>
            <a:r>
              <a:rPr lang="en-US" sz="2100" dirty="0">
                <a:solidFill>
                  <a:prstClr val="black">
                    <a:lumMod val="50000"/>
                    <a:lumOff val="50000"/>
                  </a:prstClr>
                </a:solidFill>
              </a:rPr>
              <a:t>Zinc – 3mg </a:t>
            </a:r>
          </a:p>
          <a:p>
            <a:pPr marL="342578" lvl="1" indent="-342578" defTabSz="456746">
              <a:buFont typeface="Arial" pitchFamily="34" charset="0"/>
              <a:buChar char="•"/>
            </a:pPr>
            <a:endParaRPr lang="en-US" sz="2100" dirty="0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pPr marL="0" lvl="1" defTabSz="456746"/>
            <a:r>
              <a:rPr lang="en-US" sz="2100" dirty="0">
                <a:solidFill>
                  <a:prstClr val="black">
                    <a:lumMod val="50000"/>
                    <a:lumOff val="50000"/>
                  </a:prstClr>
                </a:solidFill>
              </a:rPr>
              <a:t>USAGE TIPS:</a:t>
            </a:r>
          </a:p>
          <a:p>
            <a:pPr marL="0" lvl="1" defTabSz="456746"/>
            <a:r>
              <a:rPr lang="en-US" sz="2100" dirty="0">
                <a:solidFill>
                  <a:prstClr val="black">
                    <a:lumMod val="50000"/>
                    <a:lumOff val="50000"/>
                  </a:prstClr>
                </a:solidFill>
              </a:rPr>
              <a:t>Suitable for children ages 4 and older. Consume 1 chew daily. Can be taken with other DNA products.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205740" y="577020"/>
            <a:ext cx="4549140" cy="908917"/>
          </a:xfrm>
          <a:prstGeom prst="rect">
            <a:avLst/>
          </a:prstGeom>
        </p:spPr>
        <p:txBody>
          <a:bodyPr vert="horz" lIns="91364" tIns="45682" rIns="91364" bIns="45682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i="1" dirty="0" smtClean="0">
                <a:solidFill>
                  <a:srgbClr val="80C1C9"/>
                </a:solidFill>
                <a:cs typeface="Seravek"/>
              </a:rPr>
              <a:t>DNA MIRACLES® VITAMIN C + D3 CHEWS</a:t>
            </a:r>
            <a:endParaRPr lang="en-US" i="1" dirty="0">
              <a:solidFill>
                <a:srgbClr val="80C1C9"/>
              </a:solidFill>
              <a:cs typeface="Seravek"/>
            </a:endParaRPr>
          </a:p>
        </p:txBody>
      </p:sp>
      <p:pic>
        <p:nvPicPr>
          <p:cNvPr id="9" name="Picture 2" descr="M:\All Brands\Health &amp; Nutrition\DNA Miracles\Vitamin C + D3 Chews\Image\DNA-USA-Vitamin-C-And-D3-Chews_FINAL imag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33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85" y="1216676"/>
            <a:ext cx="3520433" cy="352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687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0747" y="-1"/>
            <a:ext cx="2443291" cy="51435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86" y="4264704"/>
            <a:ext cx="638741" cy="654514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0" y="2113555"/>
            <a:ext cx="6842760" cy="1282541"/>
          </a:xfrm>
          <a:prstGeom prst="rect">
            <a:avLst/>
          </a:prstGeom>
        </p:spPr>
        <p:txBody>
          <a:bodyPr vert="horz" lIns="91364" tIns="45682" rIns="91364" bIns="45682" rtlCol="0" anchor="ctr">
            <a:noAutofit/>
          </a:bodyPr>
          <a:lstStyle>
            <a:defPPr>
              <a:defRPr lang="en-US"/>
            </a:defPPr>
            <a:lvl1pPr defTabSz="457200" fontAlgn="auto">
              <a:spcBef>
                <a:spcPct val="0"/>
              </a:spcBef>
              <a:spcAft>
                <a:spcPts val="0"/>
              </a:spcAft>
              <a:buNone/>
              <a:defRPr sz="5400" i="1">
                <a:solidFill>
                  <a:srgbClr val="80C1C9"/>
                </a:solidFill>
                <a:latin typeface="Calibri" pitchFamily="34" charset="0"/>
                <a:ea typeface="+mj-ea"/>
                <a:cs typeface="Seravek"/>
              </a:defRPr>
            </a:lvl1pPr>
          </a:lstStyle>
          <a:p>
            <a:pPr algn="ctr"/>
            <a:r>
              <a:rPr lang="en-US" sz="3000" dirty="0"/>
              <a:t>DNA MIRACLES® VITAMIN C + D3 CHEWS</a:t>
            </a:r>
          </a:p>
          <a:p>
            <a:pPr algn="ctr"/>
            <a:endParaRPr lang="en-US" sz="3000" dirty="0"/>
          </a:p>
          <a:p>
            <a:pPr algn="ctr"/>
            <a:r>
              <a:rPr lang="en-US" sz="2700" dirty="0"/>
              <a:t>CODE: HK6300 </a:t>
            </a:r>
          </a:p>
          <a:p>
            <a:pPr algn="ctr"/>
            <a:r>
              <a:rPr lang="en-US" sz="2700" dirty="0"/>
              <a:t>UC: HK$141.00</a:t>
            </a:r>
          </a:p>
          <a:p>
            <a:pPr algn="ctr"/>
            <a:r>
              <a:rPr lang="en-US" sz="2700" dirty="0"/>
              <a:t>SR: HK$198.00 </a:t>
            </a:r>
          </a:p>
          <a:p>
            <a:pPr algn="ctr"/>
            <a:r>
              <a:rPr lang="en-US" sz="2700" dirty="0"/>
              <a:t>BV: 10</a:t>
            </a:r>
          </a:p>
          <a:p>
            <a:pPr algn="ctr"/>
            <a:endParaRPr lang="en-US" sz="3000" dirty="0"/>
          </a:p>
          <a:p>
            <a:pPr algn="ctr"/>
            <a:endParaRPr lang="en-US" sz="3000" dirty="0"/>
          </a:p>
        </p:txBody>
      </p:sp>
      <p:pic>
        <p:nvPicPr>
          <p:cNvPr id="6" name="Picture 2" descr="M:\All Brands\Health &amp; Nutrition\DNA Miracles\Vitamin C + D3 Chews\HASA\dna-hkg-cs-60495-vitamin-c-d3-chews-char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24" y="2027525"/>
            <a:ext cx="6506903" cy="189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M:\All Brands\Health &amp; Nutrition\DNA Miracles\Vitamin C + D3 Chews\Image\DNA-USA-Vitamin-C-And-D3-Chews_FINAL imag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33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85" y="1216676"/>
            <a:ext cx="3520433" cy="352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7573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85900" y="651512"/>
            <a:ext cx="6172200" cy="1338825"/>
          </a:xfrm>
          <a:prstGeom prst="rect">
            <a:avLst/>
          </a:prstGeom>
        </p:spPr>
        <p:txBody>
          <a:bodyPr wrap="square" lIns="68523" tIns="34289" rIns="68523" bIns="34289">
            <a:spAutoFit/>
          </a:bodyPr>
          <a:lstStyle/>
          <a:p>
            <a:pPr algn="ctr" defTabSz="685205" fontAlgn="base">
              <a:spcBef>
                <a:spcPct val="0"/>
              </a:spcBef>
              <a:spcAft>
                <a:spcPct val="0"/>
              </a:spcAft>
            </a:pPr>
            <a:r>
              <a:rPr lang="en-US" sz="4100" dirty="0">
                <a:solidFill>
                  <a:srgbClr val="3494BA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DNA MIRACLES® </a:t>
            </a:r>
            <a:r>
              <a:rPr lang="en-US" sz="4100">
                <a:solidFill>
                  <a:srgbClr val="3494BA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&amp; SNAP</a:t>
            </a:r>
            <a:r>
              <a:rPr lang="en-US" sz="4100">
                <a:solidFill>
                  <a:srgbClr val="3494BA"/>
                </a:solidFill>
                <a:latin typeface="Calibri"/>
                <a:ea typeface="華康儷中黑" panose="020B0509000000000000" pitchFamily="49" charset="-120"/>
              </a:rPr>
              <a:t>® </a:t>
            </a:r>
            <a:r>
              <a:rPr lang="en-US" sz="4100" dirty="0">
                <a:solidFill>
                  <a:srgbClr val="3494BA"/>
                </a:solidFill>
                <a:latin typeface="Calibri"/>
                <a:ea typeface="華康儷中黑" panose="020B0509000000000000" pitchFamily="49" charset="-120"/>
              </a:rPr>
              <a:t>ESSENTIAL LAUNDRY PACKS</a:t>
            </a:r>
            <a:endParaRPr lang="zh-TW" altLang="en-US" sz="3600" dirty="0">
              <a:solidFill>
                <a:srgbClr val="3494BA"/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</p:txBody>
      </p:sp>
      <p:pic>
        <p:nvPicPr>
          <p:cNvPr id="5122" name="Picture 2" descr="M:\All Brands\Home Care\DNA\Essential Laundry Packs\Image\DNA-Free-And-Clear-Laundry-Packs-Clea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72" y="1855468"/>
            <a:ext cx="3429008" cy="3429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M:\All Brands\Home Care\SNAP\Essentials Laundry Packs\Image\Snap-Essentials-Laundry-Pack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544" y="1855468"/>
            <a:ext cx="3429008" cy="3429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413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5EE83E2-E4F6-2B40-AF6A-34395A310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" y="43"/>
            <a:ext cx="9201583" cy="51812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" y="44"/>
            <a:ext cx="9201583" cy="518128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4" tIns="34289" rIns="68514" bIns="34289" rtlCol="0" anchor="ctr"/>
          <a:lstStyle/>
          <a:p>
            <a:pPr algn="ctr" defTabSz="685052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8124" y="4422061"/>
            <a:ext cx="7363778" cy="830996"/>
          </a:xfrm>
          <a:prstGeom prst="rect">
            <a:avLst/>
          </a:prstGeom>
          <a:noFill/>
        </p:spPr>
        <p:txBody>
          <a:bodyPr wrap="square" lIns="68514" tIns="34289" rIns="68514" bIns="34289" rtlCol="0">
            <a:spAutoFit/>
          </a:bodyPr>
          <a:lstStyle/>
          <a:p>
            <a:pPr defTabSz="685052"/>
            <a:r>
              <a:rPr lang="zh-TW" altLang="en-US" sz="800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本簡報中提到的收入等級純屬舉例說明，無意代表美安香港超連鎖™店主的一般收入，也無意表示任何超連鎖™店主皆可賺取同等收入。美安香港超連鎖™店主的成功與否，取決於其在發展事業時的努力、才能與投入程度。</a:t>
            </a:r>
            <a:endParaRPr lang="en-US" altLang="zh-TW" sz="800" dirty="0">
              <a:solidFill>
                <a:prstClr val="white"/>
              </a:solidFill>
              <a:ea typeface="Apple LiGothic" pitchFamily="2" charset="-120"/>
              <a:cs typeface="Heiti TC Light"/>
            </a:endParaRPr>
          </a:p>
          <a:p>
            <a:pPr defTabSz="685052"/>
            <a:r>
              <a:rPr lang="en-US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The income levels mentioned in the following presentation are for illustration purposes only. They are not intended to represent the income of a typical Market Hong Kong </a:t>
            </a:r>
            <a:r>
              <a:rPr lang="en-US" altLang="zh-TW" sz="8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™Owner</a:t>
            </a:r>
            <a:r>
              <a:rPr lang="en-US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, nor are they intended to represent that any given Independent </a:t>
            </a:r>
            <a:r>
              <a:rPr lang="en-US" altLang="zh-TW" sz="8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 Owner</a:t>
            </a:r>
            <a:r>
              <a:rPr lang="en-US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will earn income in that amount. The success of any Market Hong Kong Independent </a:t>
            </a:r>
            <a:r>
              <a:rPr lang="en-US" altLang="zh-TW" sz="8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 Owner</a:t>
            </a:r>
            <a:r>
              <a:rPr lang="en-US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will depend upon the amount of hard work, talent, and dedication which he or she devotes to building his or her Market Hong Kong Business.</a:t>
            </a:r>
            <a:endParaRPr lang="en-US" sz="800" dirty="0">
              <a:solidFill>
                <a:prstClr val="white"/>
              </a:solidFill>
              <a:ea typeface="Apple LiGothic" pitchFamily="2" charset="-120"/>
              <a:cs typeface="Heiti TC Ligh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903" y="4001839"/>
            <a:ext cx="1057520" cy="10575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0674" y="117325"/>
            <a:ext cx="8833757" cy="484748"/>
          </a:xfrm>
          <a:prstGeom prst="rect">
            <a:avLst/>
          </a:prstGeom>
          <a:noFill/>
        </p:spPr>
        <p:txBody>
          <a:bodyPr wrap="square" lIns="68514" tIns="34289" rIns="68514" bIns="34289" rtlCol="0">
            <a:spAutoFit/>
          </a:bodyPr>
          <a:lstStyle/>
          <a:p>
            <a:pPr algn="ctr" defTabSz="685052"/>
            <a:r>
              <a:rPr lang="zh-TW" altLang="en-US" sz="27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全新健康及營養產品巡禮</a:t>
            </a:r>
            <a:endParaRPr lang="en-US" altLang="zh-TW" sz="27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0674" y="602074"/>
            <a:ext cx="8833757" cy="392415"/>
          </a:xfrm>
          <a:prstGeom prst="rect">
            <a:avLst/>
          </a:prstGeom>
        </p:spPr>
        <p:txBody>
          <a:bodyPr wrap="square" lIns="68514" tIns="34289" rIns="68514" bIns="34289">
            <a:spAutoFit/>
          </a:bodyPr>
          <a:lstStyle/>
          <a:p>
            <a:pPr algn="ctr" defTabSz="685052"/>
            <a:r>
              <a:rPr lang="en-US" sz="2100" dirty="0">
                <a:solidFill>
                  <a:prstClr val="white"/>
                </a:solidFill>
                <a:ea typeface="Apple LiGothic" pitchFamily="2" charset="-120"/>
              </a:rPr>
              <a:t>Health &amp; Nutrition New Products Spotlight</a:t>
            </a: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3293022" y="1279223"/>
            <a:ext cx="4781039" cy="84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14" tIns="34289" rIns="68514" bIns="34289">
            <a:spAutoFit/>
          </a:bodyPr>
          <a:lstStyle/>
          <a:p>
            <a:pPr algn="ctr" defTabSz="685052">
              <a:spcBef>
                <a:spcPct val="50000"/>
              </a:spcBef>
              <a:defRPr/>
            </a:pPr>
            <a:r>
              <a:rPr lang="en-US" sz="5000" b="1" dirty="0">
                <a:solidFill>
                  <a:prstClr val="white"/>
                </a:solidFill>
                <a:ea typeface="華康儷中黑" panose="020B0509000000000000" pitchFamily="49" charset="-120"/>
                <a:cs typeface="Heiti TC Light"/>
              </a:rPr>
              <a:t>Stephen Ngan</a:t>
            </a: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2860095" y="2339102"/>
            <a:ext cx="574765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14" tIns="34289" rIns="68514" bIns="34289">
            <a:spAutoFit/>
          </a:bodyPr>
          <a:lstStyle/>
          <a:p>
            <a:pPr algn="ctr" defTabSz="685052">
              <a:spcBef>
                <a:spcPts val="900"/>
              </a:spcBef>
              <a:defRPr/>
            </a:pPr>
            <a:r>
              <a:rPr lang="zh-TW" altLang="en-US" sz="27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/>
              </a:rPr>
              <a:t>保健營養市場推廣部主管</a:t>
            </a:r>
          </a:p>
          <a:p>
            <a:pPr algn="ctr" defTabSz="685052">
              <a:spcBef>
                <a:spcPts val="900"/>
              </a:spcBef>
              <a:defRPr/>
            </a:pPr>
            <a:r>
              <a:rPr lang="en-US" altLang="zh-TW" sz="2700" dirty="0">
                <a:solidFill>
                  <a:prstClr val="white"/>
                </a:solidFill>
                <a:ea typeface="華康儷中黑" panose="020B0509000000000000" pitchFamily="49" charset="-120"/>
                <a:cs typeface="Heiti TC Light"/>
              </a:rPr>
              <a:t>JAS &amp; Associates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4" r="11784"/>
          <a:stretch/>
        </p:blipFill>
        <p:spPr>
          <a:xfrm>
            <a:off x="1148289" y="1222435"/>
            <a:ext cx="2049142" cy="26810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05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46572" y="613446"/>
            <a:ext cx="6997265" cy="812497"/>
          </a:xfrm>
        </p:spPr>
        <p:txBody>
          <a:bodyPr>
            <a:noAutofit/>
          </a:bodyPr>
          <a:lstStyle/>
          <a:p>
            <a:pPr>
              <a:lnSpc>
                <a:spcPts val="3750"/>
              </a:lnSpc>
            </a:pPr>
            <a:r>
              <a:rPr lang="en-US" altLang="zh-TW" sz="3300" dirty="0">
                <a:latin typeface="Calibri" panose="020F0502020204030204" pitchFamily="34" charset="0"/>
                <a:ea typeface="華康儷中黑" panose="020B0509000000000000" pitchFamily="49" charset="-120"/>
              </a:rPr>
              <a:t>Introducing the new </a:t>
            </a:r>
            <a:br>
              <a:rPr lang="en-US" altLang="zh-TW" sz="3300" dirty="0">
                <a:latin typeface="Calibri" panose="020F0502020204030204" pitchFamily="34" charset="0"/>
                <a:ea typeface="華康儷中黑" panose="020B0509000000000000" pitchFamily="49" charset="-120"/>
              </a:rPr>
            </a:br>
            <a:r>
              <a:rPr lang="en-US" altLang="zh-TW" sz="3300" dirty="0">
                <a:latin typeface="Calibri" panose="020F0502020204030204" pitchFamily="34" charset="0"/>
                <a:ea typeface="華康儷中黑" panose="020B0509000000000000" pitchFamily="49" charset="-120"/>
              </a:rPr>
              <a:t>laundry packs</a:t>
            </a:r>
            <a:endParaRPr lang="en-US" sz="3300" dirty="0">
              <a:latin typeface="Calibri" panose="020F0502020204030204" pitchFamily="34" charset="0"/>
              <a:ea typeface="華康儷中黑" panose="020B0509000000000000" pitchFamily="49" charset="-120"/>
            </a:endParaRPr>
          </a:p>
        </p:txBody>
      </p:sp>
      <p:sp>
        <p:nvSpPr>
          <p:cNvPr id="8" name="Equal 7"/>
          <p:cNvSpPr/>
          <p:nvPr/>
        </p:nvSpPr>
        <p:spPr>
          <a:xfrm>
            <a:off x="4873958" y="3111917"/>
            <a:ext cx="1311399" cy="685800"/>
          </a:xfrm>
          <a:prstGeom prst="mathEqual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5" tIns="34289" rIns="68525" bIns="34289" rtlCol="0" anchor="ctr"/>
          <a:lstStyle/>
          <a:p>
            <a:pPr algn="ctr" defTabSz="685205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01360" y="2867224"/>
            <a:ext cx="2484500" cy="1084910"/>
          </a:xfrm>
          <a:prstGeom prst="rect">
            <a:avLst/>
          </a:prstGeom>
        </p:spPr>
        <p:txBody>
          <a:bodyPr wrap="square" lIns="68525" tIns="34289" rIns="68525" bIns="34289">
            <a:spAutoFit/>
          </a:bodyPr>
          <a:lstStyle/>
          <a:p>
            <a:pPr algn="ctr" defTabSz="685205" fontAlgn="base">
              <a:spcBef>
                <a:spcPct val="0"/>
              </a:spcBef>
              <a:spcAft>
                <a:spcPct val="0"/>
              </a:spcAft>
            </a:pPr>
            <a:r>
              <a:rPr lang="en-US" sz="3300" dirty="0">
                <a:solidFill>
                  <a:srgbClr val="373545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24 LOADS OF  LAUNDRY</a:t>
            </a:r>
            <a:endParaRPr lang="en-US" sz="3300" dirty="0">
              <a:solidFill>
                <a:prstClr val="black"/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</p:txBody>
      </p:sp>
      <p:pic>
        <p:nvPicPr>
          <p:cNvPr id="10" name="Picture 2" descr="M:\All Brands\Home Care\DNA\Essential Laundry Packs\Image\DNA-Free-And-Clear-Laundry-Packs-Clea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07622"/>
            <a:ext cx="2743206" cy="274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M:\All Brands\Home Care\SNAP\Essentials Laundry Packs\Image\Snap-Essentials-Laundry-Pack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464" y="2026673"/>
            <a:ext cx="2743206" cy="274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340740" y="3183186"/>
            <a:ext cx="2484500" cy="577078"/>
          </a:xfrm>
          <a:prstGeom prst="rect">
            <a:avLst/>
          </a:prstGeom>
        </p:spPr>
        <p:txBody>
          <a:bodyPr wrap="square" lIns="68525" tIns="34289" rIns="68525" bIns="34289">
            <a:spAutoFit/>
          </a:bodyPr>
          <a:lstStyle/>
          <a:p>
            <a:pPr algn="ctr" defTabSz="685205" fontAlgn="base">
              <a:spcBef>
                <a:spcPct val="0"/>
              </a:spcBef>
              <a:spcAft>
                <a:spcPct val="0"/>
              </a:spcAft>
            </a:pPr>
            <a:r>
              <a:rPr lang="en-US" sz="3300" dirty="0">
                <a:solidFill>
                  <a:srgbClr val="373545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OR</a:t>
            </a:r>
            <a:endParaRPr lang="en-US" sz="3300" dirty="0">
              <a:solidFill>
                <a:prstClr val="black"/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879080" y="487682"/>
            <a:ext cx="579120" cy="12038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8" tIns="34289" rIns="68528" bIns="34289" spcCol="0" rtlCol="0" anchor="ctr"/>
          <a:lstStyle/>
          <a:p>
            <a:pPr algn="ctr" defTabSz="685205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3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>
          <a:xfrm>
            <a:off x="514350" y="842010"/>
            <a:ext cx="6172200" cy="628650"/>
          </a:xfrm>
        </p:spPr>
        <p:txBody>
          <a:bodyPr>
            <a:noAutofit/>
          </a:bodyPr>
          <a:lstStyle/>
          <a:p>
            <a:r>
              <a:rPr lang="en-US" sz="3300" dirty="0" err="1">
                <a:latin typeface="Calibri" panose="020F0502020204030204" pitchFamily="34" charset="0"/>
                <a:ea typeface="華康儷中黑" panose="020B0509000000000000" pitchFamily="49" charset="-120"/>
              </a:rPr>
              <a:t>Dna</a:t>
            </a:r>
            <a:r>
              <a:rPr lang="en-US" sz="3300" dirty="0">
                <a:latin typeface="Calibri" panose="020F0502020204030204" pitchFamily="34" charset="0"/>
                <a:ea typeface="華康儷中黑" panose="020B0509000000000000" pitchFamily="49" charset="-120"/>
              </a:rPr>
              <a:t> miracles®</a:t>
            </a:r>
            <a:br>
              <a:rPr lang="en-US" sz="3300" dirty="0">
                <a:latin typeface="Calibri" panose="020F0502020204030204" pitchFamily="34" charset="0"/>
                <a:ea typeface="華康儷中黑" panose="020B0509000000000000" pitchFamily="49" charset="-120"/>
              </a:rPr>
            </a:br>
            <a:r>
              <a:rPr lang="en-US" sz="3300" dirty="0">
                <a:latin typeface="Calibri" panose="020F0502020204030204" pitchFamily="34" charset="0"/>
                <a:ea typeface="華康儷中黑" panose="020B0509000000000000" pitchFamily="49" charset="-120"/>
              </a:rPr>
              <a:t>free + clear laundry packs</a:t>
            </a:r>
          </a:p>
        </p:txBody>
      </p:sp>
      <p:sp>
        <p:nvSpPr>
          <p:cNvPr id="2" name="Rectangle 1"/>
          <p:cNvSpPr/>
          <p:nvPr/>
        </p:nvSpPr>
        <p:spPr>
          <a:xfrm>
            <a:off x="2933700" y="1691561"/>
            <a:ext cx="5731800" cy="2654571"/>
          </a:xfrm>
          <a:prstGeom prst="rect">
            <a:avLst/>
          </a:prstGeom>
        </p:spPr>
        <p:txBody>
          <a:bodyPr wrap="square" lIns="68528" tIns="34289" rIns="68528" bIns="34289">
            <a:spAutoFit/>
          </a:bodyPr>
          <a:lstStyle/>
          <a:p>
            <a:pPr marL="214138" indent="-214138" defTabSz="685222" fontAlgn="base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TW" sz="21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Pre-measured, convenient packs</a:t>
            </a:r>
          </a:p>
          <a:p>
            <a:pPr marL="214138" indent="-214138" defTabSz="685222" fontAlgn="base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Fragrance free</a:t>
            </a:r>
          </a:p>
          <a:p>
            <a:pPr marL="214138" indent="-214138" defTabSz="685222" fontAlgn="base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Powerful stain-fighting formula</a:t>
            </a:r>
          </a:p>
          <a:p>
            <a:pPr marL="214138" indent="-214138" defTabSz="685222" fontAlgn="base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Safe for baby clothing and other delicate clothing</a:t>
            </a:r>
          </a:p>
          <a:p>
            <a:pPr marL="214138" indent="-214138" defTabSz="685222" fontAlgn="base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Eco-friendly</a:t>
            </a:r>
          </a:p>
          <a:p>
            <a:pPr marL="214138" indent="-214138" defTabSz="685222" fontAlgn="base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Free of phosphates, sulfates, formaldehyde, DEA, SLS &amp; optical brighteners</a:t>
            </a:r>
          </a:p>
          <a:p>
            <a:pPr marL="214138" indent="-214138" defTabSz="685222" fontAlgn="base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Non-toxic &amp; no artificial dyes</a:t>
            </a:r>
          </a:p>
        </p:txBody>
      </p:sp>
      <p:sp>
        <p:nvSpPr>
          <p:cNvPr id="3" name="Rectangle 2"/>
          <p:cNvSpPr/>
          <p:nvPr/>
        </p:nvSpPr>
        <p:spPr>
          <a:xfrm>
            <a:off x="7879080" y="487682"/>
            <a:ext cx="579120" cy="12038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9" tIns="34289" rIns="68529" bIns="34289" spcCol="0" rtlCol="0" anchor="ctr"/>
          <a:lstStyle/>
          <a:p>
            <a:pPr algn="ctr" defTabSz="685222"/>
            <a:endParaRPr lang="en-US" sz="1400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880" y="502954"/>
            <a:ext cx="862620" cy="883921"/>
          </a:xfrm>
          <a:prstGeom prst="rect">
            <a:avLst/>
          </a:prstGeom>
        </p:spPr>
      </p:pic>
      <p:pic>
        <p:nvPicPr>
          <p:cNvPr id="7" name="Picture 2" descr="M:\All Brands\Home Care\DNA\Essential Laundry Packs\Image\DNA-Free-And-Clear-Laundry-Packs-Clea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07622"/>
            <a:ext cx="2743206" cy="274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4579637"/>
            <a:ext cx="9144000" cy="392415"/>
          </a:xfrm>
          <a:prstGeom prst="rect">
            <a:avLst/>
          </a:prstGeom>
          <a:noFill/>
        </p:spPr>
        <p:txBody>
          <a:bodyPr wrap="square" lIns="68526" tIns="34289" rIns="68526" bIns="34289" rtlCol="0">
            <a:spAutoFit/>
          </a:bodyPr>
          <a:lstStyle/>
          <a:p>
            <a:pPr algn="ctr" defTabSz="685222"/>
            <a:r>
              <a:rPr lang="en-US" sz="21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itchFamily="34" charset="0"/>
              </a:rPr>
              <a:t>CODE: HK6955	UC: HK$88.00       SR: HK$125.00       BV: 5.0</a:t>
            </a:r>
          </a:p>
        </p:txBody>
      </p:sp>
    </p:spTree>
    <p:extLst>
      <p:ext uri="{BB962C8B-B14F-4D97-AF65-F5344CB8AC3E}">
        <p14:creationId xmlns:p14="http://schemas.microsoft.com/office/powerpoint/2010/main" val="70613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>
          <a:xfrm>
            <a:off x="514350" y="826770"/>
            <a:ext cx="6172200" cy="628650"/>
          </a:xfrm>
        </p:spPr>
        <p:txBody>
          <a:bodyPr>
            <a:noAutofit/>
          </a:bodyPr>
          <a:lstStyle/>
          <a:p>
            <a:r>
              <a:rPr lang="en-US" sz="3300" dirty="0">
                <a:latin typeface="Calibri" panose="020F0502020204030204" pitchFamily="34" charset="0"/>
                <a:ea typeface="華康儷中黑" panose="020B0509000000000000" pitchFamily="49" charset="-120"/>
              </a:rPr>
              <a:t>Snap®</a:t>
            </a:r>
            <a:r>
              <a:rPr lang="zh-TW" altLang="en-US" sz="3300" dirty="0">
                <a:latin typeface="Calibri" panose="020F0502020204030204" pitchFamily="34" charset="0"/>
                <a:ea typeface="華康儷中黑" panose="020B0509000000000000" pitchFamily="49" charset="-120"/>
              </a:rPr>
              <a:t> </a:t>
            </a:r>
            <a:r>
              <a:rPr lang="en-US" altLang="zh-TW" sz="3300" dirty="0">
                <a:latin typeface="Calibri" panose="020F0502020204030204" pitchFamily="34" charset="0"/>
                <a:ea typeface="華康儷中黑" panose="020B0509000000000000" pitchFamily="49" charset="-120"/>
              </a:rPr>
              <a:t>ESSENTIALS LAUNDRY PACKS – FRESH SCENT</a:t>
            </a:r>
            <a:endParaRPr lang="en-US" sz="3300" dirty="0">
              <a:latin typeface="Calibri" panose="020F0502020204030204" pitchFamily="34" charset="0"/>
              <a:ea typeface="華康儷中黑" panose="020B0509000000000000" pitchFamily="49" charset="-120"/>
            </a:endParaRPr>
          </a:p>
        </p:txBody>
      </p:sp>
      <p:pic>
        <p:nvPicPr>
          <p:cNvPr id="5" name="Picture 3" descr="M:\All Brands\Home Care\SNAP\Essentials Laundry Packs\Image\Snap-Essentials-Laundry-Pack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4" y="2026673"/>
            <a:ext cx="2743206" cy="274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933700" y="1691561"/>
            <a:ext cx="5731800" cy="2654571"/>
          </a:xfrm>
          <a:prstGeom prst="rect">
            <a:avLst/>
          </a:prstGeom>
        </p:spPr>
        <p:txBody>
          <a:bodyPr wrap="square" lIns="68531" tIns="34289" rIns="68531" bIns="34289">
            <a:spAutoFit/>
          </a:bodyPr>
          <a:lstStyle/>
          <a:p>
            <a:pPr marL="214148" indent="-214148" defTabSz="685256" fontAlgn="base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TW" sz="21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Pre-measured, convenient packs</a:t>
            </a:r>
          </a:p>
          <a:p>
            <a:pPr marL="214148" indent="-214148" defTabSz="685256" fontAlgn="base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Fresh scent</a:t>
            </a:r>
          </a:p>
          <a:p>
            <a:pPr marL="214148" indent="-214148" defTabSz="685256" fontAlgn="base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Powerful stain-fighting formula</a:t>
            </a:r>
          </a:p>
          <a:p>
            <a:pPr marL="214148" indent="-214148" defTabSz="685256" fontAlgn="base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Great in all water temperatures</a:t>
            </a:r>
          </a:p>
          <a:p>
            <a:pPr marL="214148" indent="-214148" defTabSz="685256" fontAlgn="base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Eco-friendly</a:t>
            </a:r>
          </a:p>
          <a:p>
            <a:pPr marL="214148" indent="-214148" defTabSz="685256" fontAlgn="base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Free of phosphates, sulfates, formaldehyde, DEA, SLS &amp; optical brighteners</a:t>
            </a:r>
          </a:p>
          <a:p>
            <a:pPr marL="214148" indent="-214148" defTabSz="685256" fontAlgn="base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Non-toxic &amp; no artificial dyes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4579637"/>
            <a:ext cx="9144000" cy="392415"/>
          </a:xfrm>
          <a:prstGeom prst="rect">
            <a:avLst/>
          </a:prstGeom>
          <a:noFill/>
        </p:spPr>
        <p:txBody>
          <a:bodyPr wrap="square" lIns="68529" tIns="34289" rIns="68529" bIns="34289" rtlCol="0">
            <a:spAutoFit/>
          </a:bodyPr>
          <a:lstStyle/>
          <a:p>
            <a:pPr algn="ctr" defTabSz="685256"/>
            <a:r>
              <a:rPr lang="en-US" sz="21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itchFamily="34" charset="0"/>
              </a:rPr>
              <a:t>CODE: HK6230	UC: HK$88.00       SR: HK$125.00       BV: 5.0</a:t>
            </a:r>
          </a:p>
        </p:txBody>
      </p:sp>
    </p:spTree>
    <p:extLst>
      <p:ext uri="{BB962C8B-B14F-4D97-AF65-F5344CB8AC3E}">
        <p14:creationId xmlns:p14="http://schemas.microsoft.com/office/powerpoint/2010/main" val="376103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38" y="102394"/>
            <a:ext cx="7886700" cy="994172"/>
          </a:xfrm>
        </p:spPr>
        <p:txBody>
          <a:bodyPr>
            <a:normAutofit/>
          </a:bodyPr>
          <a:lstStyle/>
          <a:p>
            <a:r>
              <a:rPr lang="en-US" sz="3000" dirty="0">
                <a:latin typeface="Calibri" pitchFamily="34" charset="0"/>
                <a:ea typeface="微軟正黑體" pitchFamily="34" charset="-120"/>
              </a:rPr>
              <a:t>2018</a:t>
            </a:r>
            <a:r>
              <a:rPr lang="zh-HK" altLang="en-US" sz="3000" dirty="0">
                <a:latin typeface="Calibri" pitchFamily="34" charset="0"/>
                <a:ea typeface="微軟正黑體" pitchFamily="34" charset="-120"/>
              </a:rPr>
              <a:t> </a:t>
            </a:r>
            <a:r>
              <a:rPr lang="en-US" altLang="zh-HK" sz="3000" dirty="0">
                <a:latin typeface="Calibri" pitchFamily="34" charset="0"/>
                <a:ea typeface="微軟正黑體" pitchFamily="34" charset="-120"/>
              </a:rPr>
              <a:t>Product Symposium</a:t>
            </a:r>
            <a:endParaRPr lang="en-US" sz="3000" dirty="0">
              <a:latin typeface="Calibri" pitchFamily="34" charset="0"/>
              <a:ea typeface="微軟正黑體" pitchFamily="34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0593" y="13693"/>
            <a:ext cx="4579144" cy="3263504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ea typeface="新細明體"/>
                <a:cs typeface="Times New Roman"/>
              </a:rPr>
              <a:t>Date:</a:t>
            </a:r>
            <a:r>
              <a:rPr lang="en-US" dirty="0">
                <a:ea typeface="新細明體"/>
                <a:cs typeface="Times New Roman"/>
              </a:rPr>
              <a:t> </a:t>
            </a:r>
            <a:r>
              <a:rPr lang="en-US" dirty="0" smtClean="0">
                <a:ea typeface="新細明體"/>
                <a:cs typeface="Times New Roman"/>
              </a:rPr>
              <a:t>June </a:t>
            </a:r>
            <a:r>
              <a:rPr lang="en-US" dirty="0">
                <a:ea typeface="新細明體"/>
                <a:cs typeface="Times New Roman"/>
              </a:rPr>
              <a:t>30, 2018 – July 1, 2018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 smtClean="0">
                <a:ea typeface="新細明體"/>
                <a:cs typeface="Times New Roman"/>
              </a:rPr>
              <a:t>Address</a:t>
            </a:r>
            <a:r>
              <a:rPr lang="en-US" b="1" dirty="0">
                <a:ea typeface="新細明體"/>
                <a:cs typeface="Times New Roman"/>
              </a:rPr>
              <a:t>:</a:t>
            </a:r>
            <a:r>
              <a:rPr lang="en-US" dirty="0">
                <a:ea typeface="新細明體"/>
                <a:cs typeface="Times New Roman"/>
              </a:rPr>
              <a:t> Science Park, </a:t>
            </a:r>
            <a:r>
              <a:rPr lang="en-US" dirty="0" err="1" smtClean="0">
                <a:ea typeface="新細明體"/>
                <a:cs typeface="Times New Roman"/>
              </a:rPr>
              <a:t>Shatin</a:t>
            </a:r>
            <a:endParaRPr lang="en-US" dirty="0">
              <a:ea typeface="新細明體"/>
              <a:cs typeface="Times New Roman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ea typeface="新細明體"/>
                <a:cs typeface="Times New Roman"/>
              </a:rPr>
              <a:t>Ticket Price:</a:t>
            </a:r>
            <a:r>
              <a:rPr lang="en-US" dirty="0">
                <a:ea typeface="新細明體"/>
                <a:cs typeface="Times New Roman"/>
              </a:rPr>
              <a:t> HK$1,360.00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ea typeface="新細明體"/>
                <a:cs typeface="Times New Roman"/>
              </a:rPr>
              <a:t>Code:</a:t>
            </a:r>
            <a:r>
              <a:rPr lang="en-US" dirty="0">
                <a:ea typeface="新細明體"/>
                <a:cs typeface="Times New Roman"/>
              </a:rPr>
              <a:t> 2188_HKGPS18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>
              <a:latin typeface="Calibri" pitchFamily="34" charset="0"/>
              <a:ea typeface="微軟正黑體" pitchFamily="34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2"/>
          <a:stretch/>
        </p:blipFill>
        <p:spPr bwMode="auto">
          <a:xfrm>
            <a:off x="-285750" y="1285877"/>
            <a:ext cx="9657160" cy="4077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338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yvonnel\Downloads\iStock-4808593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7240"/>
            <a:ext cx="9144000" cy="306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Image result for tls weight los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30" y="1463926"/>
            <a:ext cx="5166870" cy="1737360"/>
          </a:xfrm>
          <a:prstGeom prst="rect">
            <a:avLst/>
          </a:prstGeom>
          <a:noFill/>
          <a:effectLst>
            <a:glow rad="101600">
              <a:schemeClr val="accent3">
                <a:lumMod val="20000"/>
                <a:lumOff val="80000"/>
                <a:alpha val="6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/>
          <p:cNvSpPr txBox="1">
            <a:spLocks/>
          </p:cNvSpPr>
          <p:nvPr/>
        </p:nvSpPr>
        <p:spPr>
          <a:xfrm>
            <a:off x="838200" y="3159991"/>
            <a:ext cx="5029200" cy="515540"/>
          </a:xfrm>
          <a:prstGeom prst="rect">
            <a:avLst/>
          </a:prstGeom>
        </p:spPr>
        <p:txBody>
          <a:bodyPr lIns="91388" tIns="45694" rIns="91388" bIns="45694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b="1" dirty="0">
                <a:solidFill>
                  <a:prstClr val="black"/>
                </a:solidFill>
                <a:latin typeface="Century Gothic" panose="020B0502020202020204" pitchFamily="34" charset="0"/>
              </a:rPr>
              <a:t>Transitions Lifestyle System</a:t>
            </a:r>
            <a:r>
              <a:rPr lang="en-US" sz="2800" baseline="30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"/>
                <a:cs typeface="Gill Sans"/>
              </a:rPr>
              <a:t>®</a:t>
            </a:r>
            <a:endParaRPr lang="en-US" sz="28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685800" y="4293394"/>
            <a:ext cx="7772400" cy="640556"/>
          </a:xfrm>
          <a:prstGeom prst="rect">
            <a:avLst/>
          </a:prstGeom>
        </p:spPr>
        <p:txBody>
          <a:bodyPr lIns="91388" tIns="45694" rIns="91388" bIns="45694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prstClr val="white"/>
                </a:solidFill>
                <a:latin typeface="Century Gothic" panose="020B0502020202020204" pitchFamily="34" charset="0"/>
              </a:rPr>
              <a:t>Weight loss isn’t magic...it’s just science.</a:t>
            </a:r>
          </a:p>
        </p:txBody>
      </p:sp>
    </p:spTree>
    <p:extLst>
      <p:ext uri="{BB962C8B-B14F-4D97-AF65-F5344CB8AC3E}">
        <p14:creationId xmlns:p14="http://schemas.microsoft.com/office/powerpoint/2010/main" val="106865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yvonnel\Downloads\iStock-6641991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6868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:\TLS\LOGOS\USA\USCAN_ENG_tlsWeightLossSolutionLogo2_0711OUT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697230"/>
            <a:ext cx="3147183" cy="100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971800" y="1200150"/>
            <a:ext cx="5486400" cy="2453640"/>
            <a:chOff x="2971800" y="1200150"/>
            <a:chExt cx="5486400" cy="2453640"/>
          </a:xfrm>
        </p:grpSpPr>
        <p:sp>
          <p:nvSpPr>
            <p:cNvPr id="4" name="Title 1"/>
            <p:cNvSpPr txBox="1">
              <a:spLocks/>
            </p:cNvSpPr>
            <p:nvPr/>
          </p:nvSpPr>
          <p:spPr>
            <a:xfrm>
              <a:off x="2971800" y="1200150"/>
              <a:ext cx="5486400" cy="857250"/>
            </a:xfrm>
            <a:prstGeom prst="rect">
              <a:avLst/>
            </a:prstGeom>
            <a:scene3d>
              <a:camera prst="perspectiveLeft"/>
              <a:lightRig rig="threePt" dir="t"/>
            </a:scene3d>
          </p:spPr>
          <p:txBody>
            <a:bodyPr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Century Gothic" panose="020B0502020202020204" pitchFamily="34" charset="0"/>
                  <a:ea typeface="+mj-ea"/>
                  <a:cs typeface="+mj-cs"/>
                </a:defRPr>
              </a:lvl1pPr>
            </a:lstStyle>
            <a:p>
              <a:r>
                <a:rPr lang="en-US" sz="3200" dirty="0">
                  <a:solidFill>
                    <a:prstClr val="black"/>
                  </a:solidFill>
                </a:rPr>
                <a:t>WELCOME</a:t>
              </a:r>
              <a:r>
                <a:rPr lang="en-US" sz="2400" dirty="0">
                  <a:solidFill>
                    <a:prstClr val="black"/>
                  </a:solidFill>
                </a:rPr>
                <a:t> </a:t>
              </a:r>
            </a:p>
            <a:p>
              <a:r>
                <a:rPr lang="en-US" sz="2400" dirty="0">
                  <a:solidFill>
                    <a:prstClr val="black"/>
                  </a:solidFill>
                </a:rPr>
                <a:t>to the TLS</a:t>
              </a:r>
              <a:r>
                <a:rPr lang="en-US" sz="2400" baseline="30000" dirty="0">
                  <a:solidFill>
                    <a:prstClr val="black"/>
                  </a:solidFill>
                </a:rPr>
                <a:t>®</a:t>
              </a:r>
              <a:r>
                <a:rPr lang="en-US" sz="2400" dirty="0">
                  <a:solidFill>
                    <a:prstClr val="black"/>
                  </a:solidFill>
                </a:rPr>
                <a:t> Family...</a:t>
              </a:r>
              <a:endParaRPr lang="en-US" sz="3200" dirty="0">
                <a:solidFill>
                  <a:prstClr val="black"/>
                </a:solidFill>
              </a:endParaRPr>
            </a:p>
          </p:txBody>
        </p:sp>
        <p:pic>
          <p:nvPicPr>
            <p:cNvPr id="5" name="Picture 2" descr="T:\TLS\TLS IMAGES\USA\TLS Family\TLS-US-family-shot-with-health-guide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060368" y="2190750"/>
              <a:ext cx="2873832" cy="1463040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perspectiveHeroicExtremeLeftFacing">
                <a:rot lat="21128834" lon="1238759" rev="21304328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8382000" y="4749287"/>
            <a:ext cx="279244" cy="276999"/>
          </a:xfrm>
          <a:prstGeom prst="rect">
            <a:avLst/>
          </a:prstGeom>
          <a:noFill/>
        </p:spPr>
        <p:txBody>
          <a:bodyPr wrap="none" lIns="91402" tIns="45701" rIns="91402" bIns="45701" rtlCol="0">
            <a:spAutoFit/>
          </a:bodyPr>
          <a:lstStyle/>
          <a:p>
            <a:pPr defTabSz="913815"/>
            <a:r>
              <a:rPr lang="en-US" sz="1200" dirty="0">
                <a:solidFill>
                  <a:prstClr val="white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114090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507" y="-19050"/>
            <a:ext cx="9153652" cy="51625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053853" y="1656970"/>
            <a:ext cx="4770119" cy="3000797"/>
          </a:xfrm>
          <a:prstGeom prst="rect">
            <a:avLst/>
          </a:prstGeom>
        </p:spPr>
        <p:txBody>
          <a:bodyPr wrap="square" lIns="91392" tIns="45696" rIns="91392" bIns="45696">
            <a:spAutoFit/>
          </a:bodyPr>
          <a:lstStyle/>
          <a:p>
            <a:pPr marL="342794" indent="-342794" defTabSz="913860">
              <a:buFont typeface="Arial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</a:rPr>
              <a:t>Promotes healthy weight management</a:t>
            </a:r>
          </a:p>
          <a:p>
            <a:pPr marL="342794" indent="-342794" defTabSz="913860">
              <a:buFont typeface="Arial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</a:rPr>
              <a:t>Helps reduce body fat</a:t>
            </a:r>
          </a:p>
          <a:p>
            <a:pPr marL="342794" indent="-342794" defTabSz="913860">
              <a:buFont typeface="Arial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</a:rPr>
              <a:t>Helps and supports weight loss</a:t>
            </a:r>
          </a:p>
          <a:p>
            <a:pPr marL="342794" indent="-342794" defTabSz="913860">
              <a:buFont typeface="Arial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</a:rPr>
              <a:t>Promotes a multi-functional approach to effective weight loss</a:t>
            </a:r>
          </a:p>
          <a:p>
            <a:pPr marL="342794" indent="-342794" defTabSz="913860">
              <a:buFont typeface="Arial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</a:rPr>
              <a:t>Great for caffeine drinkers or those who drink tea or those who want low caffeine amounts</a:t>
            </a:r>
          </a:p>
          <a:p>
            <a:pPr marL="342794" indent="-342794" defTabSz="913860">
              <a:buFont typeface="Arial" pitchFamily="34" charset="0"/>
              <a:buChar char="•"/>
            </a:pPr>
            <a:endParaRPr lang="en-US" sz="2100" dirty="0">
              <a:solidFill>
                <a:prstClr val="black"/>
              </a:solidFill>
            </a:endParaRPr>
          </a:p>
        </p:txBody>
      </p:sp>
      <p:pic>
        <p:nvPicPr>
          <p:cNvPr id="10" name="Picture 2" descr="H:\PowerPoint\PRODUCT SYMPOSIUM - 2017\trim_box_pac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4" y="1628897"/>
            <a:ext cx="3348068" cy="284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-9652" y="0"/>
            <a:ext cx="9153652" cy="1352550"/>
          </a:xfrm>
          <a:prstGeom prst="rect">
            <a:avLst/>
          </a:prstGeom>
          <a:solidFill>
            <a:schemeClr val="bg1">
              <a:alpha val="78000"/>
            </a:schemeClr>
          </a:solidFill>
          <a:ln w="3175">
            <a:solidFill>
              <a:srgbClr val="33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6" rIns="91392" bIns="45696" spcCol="0" rtlCol="0" anchor="ctr"/>
          <a:lstStyle/>
          <a:p>
            <a:pPr algn="ctr" defTabSz="913860"/>
            <a:endParaRPr lang="en-US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Picture 2" descr="T:\TLS\LOGOS\USA\USCAN_ENG_tlsWeightLossSolutionLogo2_0711OUT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2" y="123652"/>
            <a:ext cx="1144431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5" y="4720541"/>
            <a:ext cx="8747757" cy="588621"/>
          </a:xfrm>
          <a:prstGeom prst="rect">
            <a:avLst/>
          </a:prstGeom>
          <a:noFill/>
        </p:spPr>
        <p:txBody>
          <a:bodyPr wrap="square" lIns="68562" tIns="34289" rIns="68562" bIns="34289" rtlCol="0">
            <a:spAutoFit/>
          </a:bodyPr>
          <a:lstStyle/>
          <a:p>
            <a:pPr defTabSz="685511" fontAlgn="base"/>
            <a:r>
              <a:rPr lang="en-GB" sz="1100" dirty="0" err="1">
                <a:solidFill>
                  <a:prstClr val="black"/>
                </a:solidFill>
              </a:rPr>
              <a:t>WellTrim</a:t>
            </a:r>
            <a:r>
              <a:rPr lang="en-GB" sz="1100" dirty="0">
                <a:solidFill>
                  <a:prstClr val="black"/>
                </a:solidFill>
              </a:rPr>
              <a:t>™ </a:t>
            </a:r>
            <a:r>
              <a:rPr lang="en-GB" sz="1100" dirty="0" err="1">
                <a:solidFill>
                  <a:prstClr val="black"/>
                </a:solidFill>
              </a:rPr>
              <a:t>iG</a:t>
            </a:r>
            <a:r>
              <a:rPr lang="en-GB" sz="1100" dirty="0">
                <a:solidFill>
                  <a:prstClr val="black"/>
                </a:solidFill>
              </a:rPr>
              <a:t> is a trademark of Icon Group, LLC.</a:t>
            </a:r>
            <a:endParaRPr lang="en-US" sz="1100" dirty="0">
              <a:solidFill>
                <a:prstClr val="black"/>
              </a:solidFill>
            </a:endParaRPr>
          </a:p>
          <a:p>
            <a:pPr defTabSz="685511" fontAlgn="base"/>
            <a:r>
              <a:rPr lang="en-GB" sz="1100" dirty="0">
                <a:solidFill>
                  <a:prstClr val="black"/>
                </a:solidFill>
              </a:rPr>
              <a:t>IGOB131® is a registered trademark of Gateway Health Alliances, Inc. and is protected under U.S. Patent 7,537,790.</a:t>
            </a:r>
            <a:endParaRPr lang="en-US" sz="1100" dirty="0">
              <a:solidFill>
                <a:prstClr val="black"/>
              </a:solidFill>
            </a:endParaRPr>
          </a:p>
          <a:p>
            <a:pPr defTabSz="685511"/>
            <a:endParaRPr lang="en-US" sz="1100" dirty="0">
              <a:solidFill>
                <a:prstClr val="black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94660" y="306532"/>
            <a:ext cx="3154680" cy="104601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401030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507" y="-19050"/>
            <a:ext cx="9153652" cy="51625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053853" y="1656970"/>
            <a:ext cx="4770119" cy="3323963"/>
          </a:xfrm>
          <a:prstGeom prst="rect">
            <a:avLst/>
          </a:prstGeom>
        </p:spPr>
        <p:txBody>
          <a:bodyPr wrap="square" lIns="91392" tIns="45696" rIns="91392" bIns="45696">
            <a:spAutoFit/>
          </a:bodyPr>
          <a:lstStyle/>
          <a:p>
            <a:pPr defTabSz="913860"/>
            <a:r>
              <a:rPr lang="en-US" sz="2100" dirty="0">
                <a:solidFill>
                  <a:prstClr val="black"/>
                </a:solidFill>
              </a:rPr>
              <a:t>Ingredients:</a:t>
            </a:r>
          </a:p>
          <a:p>
            <a:pPr marL="342794" indent="-342794" defTabSz="913860">
              <a:buFont typeface="Arial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</a:rPr>
              <a:t>Black tea extract – 700 mg</a:t>
            </a:r>
          </a:p>
          <a:p>
            <a:pPr marL="342794" indent="-342794" defTabSz="913860">
              <a:buFont typeface="Arial" pitchFamily="34" charset="0"/>
              <a:buChar char="•"/>
            </a:pPr>
            <a:r>
              <a:rPr lang="en-US" sz="2100" dirty="0" err="1">
                <a:solidFill>
                  <a:prstClr val="black"/>
                </a:solidFill>
              </a:rPr>
              <a:t>WellTrim</a:t>
            </a:r>
            <a:r>
              <a:rPr lang="en-US" sz="2100" dirty="0">
                <a:solidFill>
                  <a:prstClr val="black"/>
                </a:solidFill>
              </a:rPr>
              <a:t>™ </a:t>
            </a:r>
            <a:r>
              <a:rPr lang="en-US" sz="2100" dirty="0" err="1">
                <a:solidFill>
                  <a:prstClr val="black"/>
                </a:solidFill>
              </a:rPr>
              <a:t>iG</a:t>
            </a:r>
            <a:r>
              <a:rPr lang="en-US" sz="2100" dirty="0">
                <a:solidFill>
                  <a:prstClr val="black"/>
                </a:solidFill>
              </a:rPr>
              <a:t> (IGOB131®) African Mango Seed Extract – 300 mg</a:t>
            </a:r>
          </a:p>
          <a:p>
            <a:pPr defTabSz="913860"/>
            <a:endParaRPr lang="en-US" sz="2100" dirty="0">
              <a:solidFill>
                <a:prstClr val="black"/>
              </a:solidFill>
            </a:endParaRPr>
          </a:p>
          <a:p>
            <a:pPr defTabSz="913860"/>
            <a:r>
              <a:rPr lang="en-US" sz="2100" dirty="0">
                <a:solidFill>
                  <a:prstClr val="black"/>
                </a:solidFill>
              </a:rPr>
              <a:t>Usage:</a:t>
            </a:r>
          </a:p>
          <a:p>
            <a:pPr marL="342794" indent="-342794" defTabSz="913860">
              <a:buFont typeface="Arial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</a:rPr>
              <a:t>Mix 1 stick pack in 6 oz. of cold or hot water. Best if taken 30 – 60 minutes before a large meal.</a:t>
            </a:r>
          </a:p>
          <a:p>
            <a:pPr marL="342794" indent="-342794" defTabSz="913860">
              <a:buFont typeface="Arial" pitchFamily="34" charset="0"/>
              <a:buChar char="•"/>
            </a:pPr>
            <a:endParaRPr lang="en-US" sz="2100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9652" y="0"/>
            <a:ext cx="9153652" cy="1352550"/>
          </a:xfrm>
          <a:prstGeom prst="rect">
            <a:avLst/>
          </a:prstGeom>
          <a:solidFill>
            <a:schemeClr val="bg1">
              <a:alpha val="78000"/>
            </a:schemeClr>
          </a:solidFill>
          <a:ln w="3175">
            <a:solidFill>
              <a:srgbClr val="33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6" rIns="91392" bIns="45696" spcCol="0" rtlCol="0" anchor="ctr"/>
          <a:lstStyle/>
          <a:p>
            <a:pPr algn="ctr" defTabSz="913860"/>
            <a:endParaRPr lang="en-US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Picture 2" descr="T:\TLS\LOGOS\USA\USCAN_ENG_tlsWeightLossSolutionLogo2_0711OUT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2" y="123652"/>
            <a:ext cx="1144431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5" y="4577663"/>
            <a:ext cx="8747757" cy="727122"/>
          </a:xfrm>
          <a:prstGeom prst="rect">
            <a:avLst/>
          </a:prstGeom>
          <a:noFill/>
        </p:spPr>
        <p:txBody>
          <a:bodyPr wrap="square" lIns="68562" tIns="34289" rIns="68562" bIns="34289" rtlCol="0">
            <a:spAutoFit/>
          </a:bodyPr>
          <a:lstStyle/>
          <a:p>
            <a:pPr defTabSz="685511" fontAlgn="base"/>
            <a:r>
              <a:rPr lang="en-GB" sz="1400" dirty="0" err="1">
                <a:solidFill>
                  <a:prstClr val="black"/>
                </a:solidFill>
              </a:rPr>
              <a:t>WellTrim</a:t>
            </a:r>
            <a:r>
              <a:rPr lang="en-GB" sz="1400" dirty="0">
                <a:solidFill>
                  <a:prstClr val="black"/>
                </a:solidFill>
              </a:rPr>
              <a:t>™ </a:t>
            </a:r>
            <a:r>
              <a:rPr lang="en-GB" sz="1400" dirty="0" err="1">
                <a:solidFill>
                  <a:prstClr val="black"/>
                </a:solidFill>
              </a:rPr>
              <a:t>iG</a:t>
            </a:r>
            <a:r>
              <a:rPr lang="en-GB" sz="1400" dirty="0">
                <a:solidFill>
                  <a:prstClr val="black"/>
                </a:solidFill>
              </a:rPr>
              <a:t> is a trademark of Icon Group, LLC.</a:t>
            </a:r>
            <a:endParaRPr lang="en-US" sz="1400" dirty="0">
              <a:solidFill>
                <a:prstClr val="black"/>
              </a:solidFill>
            </a:endParaRPr>
          </a:p>
          <a:p>
            <a:pPr defTabSz="685511" fontAlgn="base"/>
            <a:r>
              <a:rPr lang="en-GB" sz="1400" dirty="0">
                <a:solidFill>
                  <a:prstClr val="black"/>
                </a:solidFill>
              </a:rPr>
              <a:t>IGOB131® is a registered trademark of Gateway Health Alliances, Inc. and is protected under U.S. Patent 7,537,790.</a:t>
            </a:r>
            <a:endParaRPr lang="en-US" sz="1400" dirty="0">
              <a:solidFill>
                <a:prstClr val="black"/>
              </a:solidFill>
            </a:endParaRPr>
          </a:p>
          <a:p>
            <a:pPr defTabSz="685511"/>
            <a:endParaRPr lang="en-US" sz="1400" dirty="0">
              <a:solidFill>
                <a:prstClr val="black"/>
              </a:solidFill>
            </a:endParaRPr>
          </a:p>
        </p:txBody>
      </p:sp>
      <p:pic>
        <p:nvPicPr>
          <p:cNvPr id="11" name="Picture 2" descr="H:\PowerPoint\PRODUCT SYMPOSIUM - 2017\trim_box_pac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4" y="1628897"/>
            <a:ext cx="3348068" cy="284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94660" y="306532"/>
            <a:ext cx="3154680" cy="104601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49189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507" y="-19050"/>
            <a:ext cx="9153652" cy="5162550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980" y="71212"/>
            <a:ext cx="6446044" cy="5031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80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507" y="-19050"/>
            <a:ext cx="9153652" cy="51625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220072" y="2427735"/>
            <a:ext cx="2952328" cy="1569646"/>
          </a:xfrm>
          <a:prstGeom prst="rect">
            <a:avLst/>
          </a:prstGeom>
        </p:spPr>
        <p:txBody>
          <a:bodyPr wrap="square" lIns="91400" tIns="45700" rIns="91400" bIns="45700">
            <a:spAutoFit/>
          </a:bodyPr>
          <a:lstStyle/>
          <a:p>
            <a:pPr algn="ctr" defTabSz="685511"/>
            <a:r>
              <a:rPr lang="en-US" sz="2400" dirty="0">
                <a:solidFill>
                  <a:prstClr val="black"/>
                </a:solidFill>
              </a:rPr>
              <a:t>Code: HK6610</a:t>
            </a:r>
            <a:br>
              <a:rPr lang="en-US" sz="2400" dirty="0">
                <a:solidFill>
                  <a:prstClr val="black"/>
                </a:solidFill>
              </a:rPr>
            </a:br>
            <a:r>
              <a:rPr lang="en-US" sz="2400" dirty="0">
                <a:solidFill>
                  <a:prstClr val="black"/>
                </a:solidFill>
              </a:rPr>
              <a:t>UC: HK$243.00</a:t>
            </a:r>
            <a:br>
              <a:rPr lang="en-US" sz="2400" dirty="0">
                <a:solidFill>
                  <a:prstClr val="black"/>
                </a:solidFill>
              </a:rPr>
            </a:br>
            <a:r>
              <a:rPr lang="en-US" sz="2400" dirty="0">
                <a:solidFill>
                  <a:prstClr val="black"/>
                </a:solidFill>
              </a:rPr>
              <a:t>SR: HK$341.00</a:t>
            </a:r>
            <a:br>
              <a:rPr lang="en-US" sz="2400" dirty="0">
                <a:solidFill>
                  <a:prstClr val="black"/>
                </a:solidFill>
              </a:rPr>
            </a:br>
            <a:r>
              <a:rPr lang="en-US" sz="2400" dirty="0">
                <a:solidFill>
                  <a:prstClr val="black"/>
                </a:solidFill>
              </a:rPr>
              <a:t>BV: 20</a:t>
            </a:r>
          </a:p>
        </p:txBody>
      </p:sp>
      <p:pic>
        <p:nvPicPr>
          <p:cNvPr id="10" name="Picture 2" descr="H:\PowerPoint\PRODUCT SYMPOSIUM - 2017\trim_box_pac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20" y="1352550"/>
            <a:ext cx="4302739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-9652" y="0"/>
            <a:ext cx="9153652" cy="1352550"/>
          </a:xfrm>
          <a:prstGeom prst="rect">
            <a:avLst/>
          </a:prstGeom>
          <a:solidFill>
            <a:schemeClr val="bg1">
              <a:alpha val="78000"/>
            </a:schemeClr>
          </a:solidFill>
          <a:ln w="3175">
            <a:solidFill>
              <a:srgbClr val="33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0" rIns="91400" bIns="45700" spcCol="0" rtlCol="0" anchor="ctr"/>
          <a:lstStyle/>
          <a:p>
            <a:pPr algn="ctr" defTabSz="685511"/>
            <a:endParaRPr lang="en-US" sz="14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94660" y="306532"/>
            <a:ext cx="3154680" cy="1046018"/>
          </a:xfrm>
          <a:prstGeom prst="rect">
            <a:avLst/>
          </a:prstGeom>
          <a:effectLst/>
        </p:spPr>
      </p:pic>
      <p:pic>
        <p:nvPicPr>
          <p:cNvPr id="15" name="Picture 2" descr="T:\TLS\LOGOS\USA\USCAN_ENG_tlsWeightLossSolutionLogo2_0711OUT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2" y="123652"/>
            <a:ext cx="1144431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M:\All Brands\TLS Weight Loss Solution\Trim Tea\HASA\TLS-HK-60819-TLS-Trim-Tea-HASA-Chart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443" y="1887595"/>
            <a:ext cx="7029450" cy="261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9957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5EE83E2-E4F6-2B40-AF6A-34395A310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" y="44"/>
            <a:ext cx="9201583" cy="51812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28792" y="-1"/>
            <a:ext cx="9201583" cy="51812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3" tIns="34289" rIns="68513" bIns="34289" rtlCol="0" anchor="ctr"/>
          <a:lstStyle/>
          <a:p>
            <a:pPr algn="ctr" defTabSz="685035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13" tIns="34289" rIns="68513" bIns="34289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300" dirty="0">
                <a:solidFill>
                  <a:prstClr val="white"/>
                </a:solidFill>
                <a:latin typeface="Calibri" pitchFamily="34" charset="0"/>
              </a:rPr>
              <a:t>NUTRITIONAL NEEDS DURING PREGNANCY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13" tIns="34289" rIns="68513" bIns="34289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700" dirty="0">
                <a:solidFill>
                  <a:prstClr val="white"/>
                </a:solidFill>
              </a:rPr>
              <a:t>Energy: </a:t>
            </a:r>
          </a:p>
          <a:p>
            <a:pPr marL="428205" indent="-428205" algn="l"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prstClr val="white"/>
                </a:solidFill>
              </a:rPr>
              <a:t>First Trimester – no change</a:t>
            </a:r>
          </a:p>
          <a:p>
            <a:pPr marL="428205" indent="-428205" algn="l"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prstClr val="white"/>
                </a:solidFill>
              </a:rPr>
              <a:t>Second Trimester – increases 280 kcal/day</a:t>
            </a:r>
          </a:p>
          <a:p>
            <a:pPr marL="428205" indent="-428205" algn="l"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prstClr val="white"/>
                </a:solidFill>
              </a:rPr>
              <a:t>Third Trimester – increases 475 kcal/day</a:t>
            </a:r>
          </a:p>
        </p:txBody>
      </p:sp>
    </p:spTree>
    <p:extLst>
      <p:ext uri="{BB962C8B-B14F-4D97-AF65-F5344CB8AC3E}">
        <p14:creationId xmlns:p14="http://schemas.microsoft.com/office/powerpoint/2010/main" val="372775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507" y="-19050"/>
            <a:ext cx="9153652" cy="516255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60" y="828677"/>
            <a:ext cx="3507581" cy="334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9360" y="4214812"/>
            <a:ext cx="3507581" cy="450122"/>
          </a:xfrm>
          <a:prstGeom prst="rect">
            <a:avLst/>
          </a:prstGeom>
          <a:noFill/>
        </p:spPr>
        <p:txBody>
          <a:bodyPr wrap="square" lIns="68562" tIns="34289" rIns="68562" bIns="34289" rtlCol="0">
            <a:spAutoFit/>
          </a:bodyPr>
          <a:lstStyle/>
          <a:p>
            <a:pPr defTabSz="685511"/>
            <a:r>
              <a:rPr lang="en-US" sz="800" dirty="0">
                <a:solidFill>
                  <a:prstClr val="black"/>
                </a:solidFill>
              </a:rPr>
              <a:t>https://www.sundaykiss.com/%E5%81%A5%E5%BA%B7/%E8%84%82%E8%82%AA%E8%82%9D-%E7%87%9F%E9%A4%8A%E5%B8%AB-%E5%BC%B5%E6%95%AC%E8%BB%92-ctl03/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3" y="142877"/>
            <a:ext cx="4250531" cy="471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00576" y="4875855"/>
            <a:ext cx="3729038" cy="196206"/>
          </a:xfrm>
          <a:prstGeom prst="rect">
            <a:avLst/>
          </a:prstGeom>
          <a:noFill/>
        </p:spPr>
        <p:txBody>
          <a:bodyPr wrap="square" lIns="68562" tIns="34289" rIns="68562" bIns="34289" rtlCol="0">
            <a:spAutoFit/>
          </a:bodyPr>
          <a:lstStyle/>
          <a:p>
            <a:pPr defTabSz="685511"/>
            <a:r>
              <a:rPr lang="en-US" sz="800" dirty="0">
                <a:solidFill>
                  <a:prstClr val="black"/>
                </a:solidFill>
              </a:rPr>
              <a:t>https://topick.hket.com/article/2024727/?r=mcsdfb</a:t>
            </a:r>
          </a:p>
        </p:txBody>
      </p:sp>
    </p:spTree>
    <p:extLst>
      <p:ext uri="{BB962C8B-B14F-4D97-AF65-F5344CB8AC3E}">
        <p14:creationId xmlns:p14="http://schemas.microsoft.com/office/powerpoint/2010/main" val="2344695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507" y="-19050"/>
            <a:ext cx="9153652" cy="51625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9652" y="0"/>
            <a:ext cx="9153652" cy="1352550"/>
          </a:xfrm>
          <a:prstGeom prst="rect">
            <a:avLst/>
          </a:prstGeom>
          <a:solidFill>
            <a:schemeClr val="bg1">
              <a:alpha val="78000"/>
            </a:schemeClr>
          </a:solidFill>
          <a:ln w="3175">
            <a:solidFill>
              <a:srgbClr val="33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6" rIns="91392" bIns="45696" spcCol="0" rtlCol="0" anchor="ctr"/>
          <a:lstStyle/>
          <a:p>
            <a:pPr algn="ctr" defTabSz="913860"/>
            <a:endParaRPr lang="en-US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1616" y="306532"/>
            <a:ext cx="3154680" cy="1046018"/>
          </a:xfrm>
          <a:prstGeom prst="rect">
            <a:avLst/>
          </a:prstGeom>
          <a:effectLst/>
        </p:spPr>
      </p:pic>
      <p:pic>
        <p:nvPicPr>
          <p:cNvPr id="4098" name="Picture 2" descr="C:\Users\emmyy\Downloads\WhatsApp Image 2018-05-02 at 19.13.18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4" r="9588" b="3641"/>
          <a:stretch/>
        </p:blipFill>
        <p:spPr bwMode="auto">
          <a:xfrm>
            <a:off x="362692" y="1481251"/>
            <a:ext cx="2522765" cy="34479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11" name="TextBox 10"/>
          <p:cNvSpPr txBox="1"/>
          <p:nvPr/>
        </p:nvSpPr>
        <p:spPr>
          <a:xfrm>
            <a:off x="317145" y="238691"/>
            <a:ext cx="5136600" cy="992579"/>
          </a:xfrm>
          <a:prstGeom prst="rect">
            <a:avLst/>
          </a:prstGeom>
          <a:noFill/>
        </p:spPr>
        <p:txBody>
          <a:bodyPr wrap="square" lIns="68562" tIns="34289" rIns="68562" bIns="34289" rtlCol="0">
            <a:spAutoFit/>
          </a:bodyPr>
          <a:lstStyle/>
          <a:p>
            <a:pPr algn="ctr" defTabSz="685511"/>
            <a:r>
              <a:rPr lang="en-US" sz="3000" dirty="0">
                <a:solidFill>
                  <a:prstClr val="black"/>
                </a:solidFill>
              </a:rPr>
              <a:t>CHRISTINA LI</a:t>
            </a:r>
          </a:p>
          <a:p>
            <a:pPr algn="ctr" defTabSz="685511"/>
            <a:r>
              <a:rPr lang="en-US" sz="3000" dirty="0">
                <a:solidFill>
                  <a:prstClr val="black"/>
                </a:solidFill>
              </a:rPr>
              <a:t>1</a:t>
            </a:r>
            <a:r>
              <a:rPr lang="zh-TW" altLang="en-US" sz="3000" dirty="0">
                <a:solidFill>
                  <a:prstClr val="black"/>
                </a:solidFill>
              </a:rPr>
              <a:t> </a:t>
            </a:r>
            <a:r>
              <a:rPr lang="en-US" sz="3000" dirty="0">
                <a:solidFill>
                  <a:prstClr val="black"/>
                </a:solidFill>
              </a:rPr>
              <a:t>MONTH EXPERIENCE</a:t>
            </a:r>
          </a:p>
        </p:txBody>
      </p:sp>
      <p:pic>
        <p:nvPicPr>
          <p:cNvPr id="13" name="Picture 3" descr="C:\Users\emmyy\Downloads\WhatsApp Image 2018-05-03 at 18.44.56.jpe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48" b="10000"/>
          <a:stretch/>
        </p:blipFill>
        <p:spPr bwMode="auto">
          <a:xfrm>
            <a:off x="3256212" y="1488395"/>
            <a:ext cx="2523640" cy="34479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5" name="Picture 2" descr="C:\Users\emmyy\Downloads\WhatsApp Image 2018-05-03 at 18.46.05.jpe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7"/>
          <a:stretch/>
        </p:blipFill>
        <p:spPr bwMode="auto">
          <a:xfrm>
            <a:off x="6224918" y="1495538"/>
            <a:ext cx="2506413" cy="34479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4" name="Rectangle 3"/>
          <p:cNvSpPr/>
          <p:nvPr/>
        </p:nvSpPr>
        <p:spPr>
          <a:xfrm>
            <a:off x="4229100" y="2800350"/>
            <a:ext cx="571500" cy="514350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2" tIns="34289" rIns="68562" bIns="34289" rtlCol="0" anchor="ctr"/>
          <a:lstStyle/>
          <a:p>
            <a:pPr algn="ctr" defTabSz="685511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192374" y="2793206"/>
            <a:ext cx="571500" cy="514350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2" tIns="34289" rIns="68562" bIns="34289" rtlCol="0" anchor="ctr"/>
          <a:lstStyle/>
          <a:p>
            <a:pPr algn="ctr" defTabSz="685511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86237" y="1605960"/>
            <a:ext cx="1121569" cy="288541"/>
          </a:xfrm>
          <a:prstGeom prst="rect">
            <a:avLst/>
          </a:prstGeom>
          <a:noFill/>
        </p:spPr>
        <p:txBody>
          <a:bodyPr wrap="square" lIns="68562" tIns="34289" rIns="68562" bIns="34289" rtlCol="0">
            <a:spAutoFit/>
          </a:bodyPr>
          <a:lstStyle/>
          <a:p>
            <a:pPr defTabSz="685511"/>
            <a:r>
              <a:rPr lang="en-US" sz="1400" dirty="0">
                <a:solidFill>
                  <a:prstClr val="black"/>
                </a:solidFill>
              </a:rPr>
              <a:t>2018/04/02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072325" y="1605960"/>
            <a:ext cx="1121569" cy="288541"/>
          </a:xfrm>
          <a:prstGeom prst="rect">
            <a:avLst/>
          </a:prstGeom>
          <a:noFill/>
        </p:spPr>
        <p:txBody>
          <a:bodyPr wrap="square" lIns="68562" tIns="34289" rIns="68562" bIns="34289" rtlCol="0">
            <a:spAutoFit/>
          </a:bodyPr>
          <a:lstStyle/>
          <a:p>
            <a:pPr defTabSz="685511"/>
            <a:r>
              <a:rPr lang="en-US" sz="1400" dirty="0">
                <a:solidFill>
                  <a:prstClr val="black"/>
                </a:solidFill>
              </a:rPr>
              <a:t>2018/04/29</a:t>
            </a:r>
          </a:p>
        </p:txBody>
      </p:sp>
    </p:spTree>
    <p:extLst>
      <p:ext uri="{BB962C8B-B14F-4D97-AF65-F5344CB8AC3E}">
        <p14:creationId xmlns:p14="http://schemas.microsoft.com/office/powerpoint/2010/main" val="70326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5EE83E2-E4F6-2B40-AF6A-34395A310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" y="44"/>
            <a:ext cx="9201583" cy="51812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" y="-1"/>
            <a:ext cx="9201583" cy="51812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3" tIns="34289" rIns="68513" bIns="34289" rtlCol="0" anchor="ctr"/>
          <a:lstStyle/>
          <a:p>
            <a:pPr algn="ctr" defTabSz="685035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13" tIns="34289" rIns="68513" bIns="34289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300" dirty="0">
                <a:solidFill>
                  <a:prstClr val="white"/>
                </a:solidFill>
                <a:latin typeface="Calibri" pitchFamily="34" charset="0"/>
              </a:rPr>
              <a:t>NUTRITIONAL NEEDS DURING PREGNANCY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13" tIns="34289" rIns="68513" bIns="34289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700" dirty="0">
              <a:solidFill>
                <a:prstClr val="white"/>
              </a:solidFill>
            </a:endParaRPr>
          </a:p>
          <a:p>
            <a:pPr algn="l"/>
            <a:endParaRPr lang="en-US" sz="2700" dirty="0">
              <a:solidFill>
                <a:prstClr val="white"/>
              </a:solidFill>
            </a:endParaRPr>
          </a:p>
          <a:p>
            <a:pPr algn="l"/>
            <a:r>
              <a:rPr lang="en-US" sz="2700" dirty="0">
                <a:solidFill>
                  <a:prstClr val="white"/>
                </a:solidFill>
              </a:rPr>
              <a:t>Protein:</a:t>
            </a:r>
          </a:p>
          <a:p>
            <a:pPr algn="l"/>
            <a:r>
              <a:rPr lang="en-US" sz="2700" dirty="0">
                <a:solidFill>
                  <a:prstClr val="white"/>
                </a:solidFill>
              </a:rPr>
              <a:t>Increases from 46 g/day to 71 g/day</a:t>
            </a:r>
          </a:p>
        </p:txBody>
      </p:sp>
    </p:spTree>
    <p:extLst>
      <p:ext uri="{BB962C8B-B14F-4D97-AF65-F5344CB8AC3E}">
        <p14:creationId xmlns:p14="http://schemas.microsoft.com/office/powerpoint/2010/main" val="289184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5EE83E2-E4F6-2B40-AF6A-34395A310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" y="44"/>
            <a:ext cx="9201583" cy="51812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" y="-1"/>
            <a:ext cx="9201583" cy="51812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3" tIns="34289" rIns="68513" bIns="34289" rtlCol="0" anchor="ctr"/>
          <a:lstStyle/>
          <a:p>
            <a:pPr algn="ctr" defTabSz="685035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13" tIns="34289" rIns="68513" bIns="34289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300" dirty="0">
                <a:solidFill>
                  <a:prstClr val="white"/>
                </a:solidFill>
                <a:latin typeface="Calibri" pitchFamily="34" charset="0"/>
              </a:rPr>
              <a:t>VITAMIN AND MINERAL REQUIREMENTS </a:t>
            </a:r>
          </a:p>
          <a:p>
            <a:pPr>
              <a:lnSpc>
                <a:spcPct val="100000"/>
              </a:lnSpc>
            </a:pPr>
            <a:r>
              <a:rPr lang="en-US" sz="3300" dirty="0">
                <a:solidFill>
                  <a:prstClr val="white"/>
                </a:solidFill>
                <a:latin typeface="Calibri" pitchFamily="34" charset="0"/>
              </a:rPr>
              <a:t>IN PREGNANCY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13" tIns="34289" rIns="68513" bIns="34289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700" dirty="0">
              <a:solidFill>
                <a:prstClr val="white"/>
              </a:solidFill>
            </a:endParaRPr>
          </a:p>
          <a:p>
            <a:pPr algn="l"/>
            <a:r>
              <a:rPr lang="en-US" sz="2700" dirty="0">
                <a:solidFill>
                  <a:prstClr val="white"/>
                </a:solidFill>
              </a:rPr>
              <a:t>Pregnant women are at increased risk for folic acid, iron and calcium deficiencies</a:t>
            </a:r>
          </a:p>
        </p:txBody>
      </p:sp>
      <p:pic>
        <p:nvPicPr>
          <p:cNvPr id="6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017" y="2685836"/>
            <a:ext cx="3173254" cy="2111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13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5EE83E2-E4F6-2B40-AF6A-34395A310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" y="44"/>
            <a:ext cx="9201583" cy="51812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" y="-1"/>
            <a:ext cx="9201583" cy="51812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3" tIns="34289" rIns="68513" bIns="34289" rtlCol="0" anchor="ctr"/>
          <a:lstStyle/>
          <a:p>
            <a:pPr algn="ctr" defTabSz="685035"/>
            <a:endParaRPr lang="en-US" sz="1400" dirty="0">
              <a:solidFill>
                <a:prstClr val="white"/>
              </a:solidFill>
            </a:endParaRPr>
          </a:p>
        </p:txBody>
      </p:sp>
      <p:pic>
        <p:nvPicPr>
          <p:cNvPr id="4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969" y="404660"/>
            <a:ext cx="4370784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6087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Dividend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Dividend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ividend" id="{9697A71B-4AB7-4A1A-BD5B-BB2D22835B57}" vid="{66F1C100-1D2B-4BEA-AD01-C4F230B3B965}"/>
    </a:ext>
  </a:extLst>
</a:theme>
</file>

<file path=ppt/theme/theme11.xml><?xml version="1.0" encoding="utf-8"?>
<a:theme xmlns:a="http://schemas.openxmlformats.org/drawingml/2006/main" name="1_Dividend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Dividend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ividend" id="{9697A71B-4AB7-4A1A-BD5B-BB2D22835B57}" vid="{66F1C100-1D2B-4BEA-AD01-C4F230B3B965}"/>
    </a:ext>
  </a:extLst>
</a:theme>
</file>

<file path=ppt/theme/theme12.xml><?xml version="1.0" encoding="utf-8"?>
<a:theme xmlns:a="http://schemas.openxmlformats.org/drawingml/2006/main" name="2_Dividend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Dividend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ividend" id="{9697A71B-4AB7-4A1A-BD5B-BB2D22835B57}" vid="{66F1C100-1D2B-4BEA-AD01-C4F230B3B965}"/>
    </a:ext>
  </a:extLst>
</a:theme>
</file>

<file path=ppt/theme/theme13.xml><?xml version="1.0" encoding="utf-8"?>
<a:theme xmlns:a="http://schemas.openxmlformats.org/drawingml/2006/main" name="3_Dividend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Dividend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ividend" id="{9697A71B-4AB7-4A1A-BD5B-BB2D22835B57}" vid="{66F1C100-1D2B-4BEA-AD01-C4F230B3B965}"/>
    </a:ext>
  </a:extLst>
</a:theme>
</file>

<file path=ppt/theme/theme14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9_Custom Design">
  <a:themeElements>
    <a:clrScheme name="CandyCon">
      <a:dk1>
        <a:srgbClr val="222A35"/>
      </a:dk1>
      <a:lt1>
        <a:srgbClr val="F2F2F2"/>
      </a:lt1>
      <a:dk2>
        <a:srgbClr val="ED4B3D"/>
      </a:dk2>
      <a:lt2>
        <a:srgbClr val="FC8F3D"/>
      </a:lt2>
      <a:accent1>
        <a:srgbClr val="FFB836"/>
      </a:accent1>
      <a:accent2>
        <a:srgbClr val="01B08C"/>
      </a:accent2>
      <a:accent3>
        <a:srgbClr val="17C1CB"/>
      </a:accent3>
      <a:accent4>
        <a:srgbClr val="3F9CD2"/>
      </a:accent4>
      <a:accent5>
        <a:srgbClr val="137CB8"/>
      </a:accent5>
      <a:accent6>
        <a:srgbClr val="6B50BE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2394</Words>
  <Application>Microsoft Office PowerPoint</Application>
  <PresentationFormat>On-screen Show (16:9)</PresentationFormat>
  <Paragraphs>297</Paragraphs>
  <Slides>61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15</vt:i4>
      </vt:variant>
      <vt:variant>
        <vt:lpstr>Slide Titles</vt:lpstr>
      </vt:variant>
      <vt:variant>
        <vt:i4>61</vt:i4>
      </vt:variant>
    </vt:vector>
  </HeadingPairs>
  <TitlesOfParts>
    <vt:vector size="76" baseType="lpstr">
      <vt:lpstr>1_Office Theme</vt:lpstr>
      <vt:lpstr>6_Office Theme</vt:lpstr>
      <vt:lpstr>59_Custom Design</vt:lpstr>
      <vt:lpstr>Custom Design</vt:lpstr>
      <vt:lpstr>7_Office Theme</vt:lpstr>
      <vt:lpstr>8_Office Theme</vt:lpstr>
      <vt:lpstr>9_Office Theme</vt:lpstr>
      <vt:lpstr>10_Office Theme</vt:lpstr>
      <vt:lpstr>12_Office Theme</vt:lpstr>
      <vt:lpstr>Dividend</vt:lpstr>
      <vt:lpstr>1_Dividend</vt:lpstr>
      <vt:lpstr>2_Dividend</vt:lpstr>
      <vt:lpstr>3_Dividend</vt:lpstr>
      <vt:lpstr>13_Office Theme</vt:lpstr>
      <vt:lpstr>14_Office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Introducing the new  laundry packs</vt:lpstr>
      <vt:lpstr>Dna miracles® free + clear laundry packs</vt:lpstr>
      <vt:lpstr>Snap® ESSENTIALS LAUNDRY PACKS – FRESH SCENT</vt:lpstr>
      <vt:lpstr>2018 Product Symposium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Echo Chan</dc:creator>
  <cp:lastModifiedBy>Echo Chan</cp:lastModifiedBy>
  <cp:revision>12</cp:revision>
  <dcterms:created xsi:type="dcterms:W3CDTF">2018-05-14T07:48:10Z</dcterms:created>
  <dcterms:modified xsi:type="dcterms:W3CDTF">2018-06-01T06:44:02Z</dcterms:modified>
</cp:coreProperties>
</file>